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sldIdLst>
    <p:sldId id="284" r:id="rId5"/>
    <p:sldId id="286" r:id="rId6"/>
    <p:sldId id="297" r:id="rId7"/>
    <p:sldId id="298" r:id="rId8"/>
    <p:sldId id="299" r:id="rId9"/>
    <p:sldId id="300" r:id="rId10"/>
    <p:sldId id="301" r:id="rId11"/>
    <p:sldId id="302" r:id="rId12"/>
    <p:sldId id="303" r:id="rId13"/>
    <p:sldId id="304" r:id="rId14"/>
    <p:sldId id="305" r:id="rId15"/>
    <p:sldId id="306" r:id="rId16"/>
    <p:sldId id="307" r:id="rId17"/>
    <p:sldId id="308" r:id="rId18"/>
    <p:sldId id="309" r:id="rId19"/>
    <p:sldId id="310" r:id="rId20"/>
    <p:sldId id="320" r:id="rId21"/>
    <p:sldId id="311" r:id="rId22"/>
    <p:sldId id="312" r:id="rId23"/>
    <p:sldId id="313" r:id="rId24"/>
    <p:sldId id="314" r:id="rId25"/>
    <p:sldId id="315" r:id="rId26"/>
    <p:sldId id="316" r:id="rId27"/>
    <p:sldId id="317" r:id="rId28"/>
    <p:sldId id="318" r:id="rId29"/>
    <p:sldId id="31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EBE8"/>
    <a:srgbClr val="E9C46A"/>
    <a:srgbClr val="97EFD3"/>
    <a:srgbClr val="F15574"/>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99" autoAdjust="0"/>
  </p:normalViewPr>
  <p:slideViewPr>
    <p:cSldViewPr snapToGrid="0" snapToObjects="1" showGuides="1">
      <p:cViewPr varScale="1">
        <p:scale>
          <a:sx n="105" d="100"/>
          <a:sy n="105" d="100"/>
        </p:scale>
        <p:origin x="834" y="102"/>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6/15/2025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6.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6.xml"/><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7.xml"/><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Layout" Target="../slideLayouts/slideLayout16.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6.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jpe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16.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2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hyperlink" Target="http://www.stackoverflow.com/" TargetMode="Externa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p:txBody>
          <a:bodyPr/>
          <a:lstStyle/>
          <a:p>
            <a:r>
              <a:rPr lang="en-US" dirty="0"/>
              <a:t>Sports E-Commerce Website</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p:txBody>
          <a:bodyPr/>
          <a:lstStyle/>
          <a:p>
            <a:r>
              <a:rPr lang="en-US" dirty="0"/>
              <a:t>BCAD681</a:t>
            </a:r>
          </a:p>
          <a:p>
            <a:endParaRPr lang="en-US" dirty="0"/>
          </a:p>
        </p:txBody>
      </p:sp>
      <p:pic>
        <p:nvPicPr>
          <p:cNvPr id="37" name="Picture Placeholder 36">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a:blip r:embed="rId2"/>
          <a:srcRect l="2731" r="2731"/>
          <a:stretch/>
        </p:blipFill>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AA7866-4356-2C13-DFBB-1F615F397C94}"/>
              </a:ext>
            </a:extLst>
          </p:cNvPr>
          <p:cNvSpPr>
            <a:spLocks noGrp="1"/>
          </p:cNvSpPr>
          <p:nvPr>
            <p:ph type="sldNum" sz="quarter" idx="12"/>
          </p:nvPr>
        </p:nvSpPr>
        <p:spPr/>
        <p:txBody>
          <a:bodyPr/>
          <a:lstStyle/>
          <a:p>
            <a:fld id="{8D0AFDD5-844D-364D-8AEC-50CF4D36D55D}" type="slidenum">
              <a:rPr lang="en-US" noProof="0" smtClean="0"/>
              <a:t>10</a:t>
            </a:fld>
            <a:endParaRPr lang="en-US" noProof="0"/>
          </a:p>
        </p:txBody>
      </p:sp>
      <p:sp>
        <p:nvSpPr>
          <p:cNvPr id="4" name="Footer Placeholder 3">
            <a:extLst>
              <a:ext uri="{FF2B5EF4-FFF2-40B4-BE49-F238E27FC236}">
                <a16:creationId xmlns:a16="http://schemas.microsoft.com/office/drawing/2014/main" id="{3DA81632-055E-5603-FAB9-BD78D567D8BA}"/>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4A5924EE-2C01-9D24-F5D6-FA128AE5AF7A}"/>
              </a:ext>
            </a:extLst>
          </p:cNvPr>
          <p:cNvSpPr>
            <a:spLocks noGrp="1"/>
          </p:cNvSpPr>
          <p:nvPr>
            <p:ph type="dt" sz="half" idx="10"/>
          </p:nvPr>
        </p:nvSpPr>
        <p:spPr/>
        <p:txBody>
          <a:bodyPr/>
          <a:lstStyle/>
          <a:p>
            <a:r>
              <a:rPr lang="en-US" noProof="0"/>
              <a:t>20XX</a:t>
            </a:r>
          </a:p>
        </p:txBody>
      </p:sp>
      <p:pic>
        <p:nvPicPr>
          <p:cNvPr id="7" name="Picture 6">
            <a:extLst>
              <a:ext uri="{FF2B5EF4-FFF2-40B4-BE49-F238E27FC236}">
                <a16:creationId xmlns:a16="http://schemas.microsoft.com/office/drawing/2014/main" id="{6EEFA7D6-C3CE-976C-CB2E-EDEF892E8454}"/>
              </a:ext>
            </a:extLst>
          </p:cNvPr>
          <p:cNvPicPr>
            <a:picLocks noChangeAspect="1"/>
          </p:cNvPicPr>
          <p:nvPr/>
        </p:nvPicPr>
        <p:blipFill>
          <a:blip r:embed="rId2"/>
          <a:stretch>
            <a:fillRect/>
          </a:stretch>
        </p:blipFill>
        <p:spPr>
          <a:xfrm>
            <a:off x="408432" y="826672"/>
            <a:ext cx="4956048" cy="2442791"/>
          </a:xfrm>
          <a:prstGeom prst="rect">
            <a:avLst/>
          </a:prstGeom>
        </p:spPr>
      </p:pic>
      <p:pic>
        <p:nvPicPr>
          <p:cNvPr id="9" name="Picture 8">
            <a:extLst>
              <a:ext uri="{FF2B5EF4-FFF2-40B4-BE49-F238E27FC236}">
                <a16:creationId xmlns:a16="http://schemas.microsoft.com/office/drawing/2014/main" id="{9F67AB88-EA24-49F3-A7D1-7A5A966939BD}"/>
              </a:ext>
            </a:extLst>
          </p:cNvPr>
          <p:cNvPicPr>
            <a:picLocks noChangeAspect="1"/>
          </p:cNvPicPr>
          <p:nvPr/>
        </p:nvPicPr>
        <p:blipFill>
          <a:blip r:embed="rId3"/>
          <a:stretch>
            <a:fillRect/>
          </a:stretch>
        </p:blipFill>
        <p:spPr>
          <a:xfrm>
            <a:off x="6827520" y="789023"/>
            <a:ext cx="5087986" cy="2523983"/>
          </a:xfrm>
          <a:prstGeom prst="rect">
            <a:avLst/>
          </a:prstGeom>
        </p:spPr>
      </p:pic>
      <p:pic>
        <p:nvPicPr>
          <p:cNvPr id="11" name="Picture 10">
            <a:extLst>
              <a:ext uri="{FF2B5EF4-FFF2-40B4-BE49-F238E27FC236}">
                <a16:creationId xmlns:a16="http://schemas.microsoft.com/office/drawing/2014/main" id="{6262DF52-05C3-B389-1BD3-6476C90E13C4}"/>
              </a:ext>
            </a:extLst>
          </p:cNvPr>
          <p:cNvPicPr>
            <a:picLocks noChangeAspect="1"/>
          </p:cNvPicPr>
          <p:nvPr/>
        </p:nvPicPr>
        <p:blipFill>
          <a:blip r:embed="rId4"/>
          <a:stretch>
            <a:fillRect/>
          </a:stretch>
        </p:blipFill>
        <p:spPr>
          <a:xfrm>
            <a:off x="408432" y="3794698"/>
            <a:ext cx="4956048" cy="2450563"/>
          </a:xfrm>
          <a:prstGeom prst="rect">
            <a:avLst/>
          </a:prstGeom>
        </p:spPr>
      </p:pic>
      <p:pic>
        <p:nvPicPr>
          <p:cNvPr id="13" name="Picture 12">
            <a:extLst>
              <a:ext uri="{FF2B5EF4-FFF2-40B4-BE49-F238E27FC236}">
                <a16:creationId xmlns:a16="http://schemas.microsoft.com/office/drawing/2014/main" id="{C3A01024-4E1A-1627-0D2A-74FDEEFB929F}"/>
              </a:ext>
            </a:extLst>
          </p:cNvPr>
          <p:cNvPicPr>
            <a:picLocks noChangeAspect="1"/>
          </p:cNvPicPr>
          <p:nvPr/>
        </p:nvPicPr>
        <p:blipFill>
          <a:blip r:embed="rId5"/>
          <a:stretch>
            <a:fillRect/>
          </a:stretch>
        </p:blipFill>
        <p:spPr>
          <a:xfrm>
            <a:off x="6827520" y="3831724"/>
            <a:ext cx="5224272" cy="2413537"/>
          </a:xfrm>
          <a:prstGeom prst="rect">
            <a:avLst/>
          </a:prstGeom>
        </p:spPr>
      </p:pic>
      <p:sp>
        <p:nvSpPr>
          <p:cNvPr id="14" name="TextBox 13">
            <a:extLst>
              <a:ext uri="{FF2B5EF4-FFF2-40B4-BE49-F238E27FC236}">
                <a16:creationId xmlns:a16="http://schemas.microsoft.com/office/drawing/2014/main" id="{DD0FD39C-7A44-3ED5-CCB8-8109393EF15A}"/>
              </a:ext>
            </a:extLst>
          </p:cNvPr>
          <p:cNvSpPr txBox="1"/>
          <p:nvPr/>
        </p:nvSpPr>
        <p:spPr>
          <a:xfrm>
            <a:off x="408432" y="391406"/>
            <a:ext cx="1795272" cy="369332"/>
          </a:xfrm>
          <a:prstGeom prst="rect">
            <a:avLst/>
          </a:prstGeom>
          <a:noFill/>
        </p:spPr>
        <p:txBody>
          <a:bodyPr wrap="square" rtlCol="0">
            <a:spAutoFit/>
          </a:bodyPr>
          <a:lstStyle/>
          <a:p>
            <a:r>
              <a:rPr lang="en-IN" dirty="0"/>
              <a:t>CUSTOMER GRID</a:t>
            </a:r>
          </a:p>
        </p:txBody>
      </p:sp>
      <p:sp>
        <p:nvSpPr>
          <p:cNvPr id="15" name="TextBox 14">
            <a:extLst>
              <a:ext uri="{FF2B5EF4-FFF2-40B4-BE49-F238E27FC236}">
                <a16:creationId xmlns:a16="http://schemas.microsoft.com/office/drawing/2014/main" id="{CBEED148-5EF5-D54E-D280-769368727532}"/>
              </a:ext>
            </a:extLst>
          </p:cNvPr>
          <p:cNvSpPr txBox="1"/>
          <p:nvPr/>
        </p:nvSpPr>
        <p:spPr>
          <a:xfrm>
            <a:off x="6827520" y="391406"/>
            <a:ext cx="1731264" cy="369332"/>
          </a:xfrm>
          <a:prstGeom prst="rect">
            <a:avLst/>
          </a:prstGeom>
          <a:noFill/>
        </p:spPr>
        <p:txBody>
          <a:bodyPr wrap="square" rtlCol="0">
            <a:spAutoFit/>
          </a:bodyPr>
          <a:lstStyle/>
          <a:p>
            <a:r>
              <a:rPr lang="en-IN" dirty="0"/>
              <a:t>PRODUCTS</a:t>
            </a:r>
          </a:p>
        </p:txBody>
      </p:sp>
      <p:sp>
        <p:nvSpPr>
          <p:cNvPr id="16" name="TextBox 15">
            <a:extLst>
              <a:ext uri="{FF2B5EF4-FFF2-40B4-BE49-F238E27FC236}">
                <a16:creationId xmlns:a16="http://schemas.microsoft.com/office/drawing/2014/main" id="{42BC95E4-4F2F-9775-7ED6-30AE7EB8557B}"/>
              </a:ext>
            </a:extLst>
          </p:cNvPr>
          <p:cNvSpPr txBox="1"/>
          <p:nvPr/>
        </p:nvSpPr>
        <p:spPr>
          <a:xfrm>
            <a:off x="477012" y="3425106"/>
            <a:ext cx="2549652" cy="369332"/>
          </a:xfrm>
          <a:prstGeom prst="rect">
            <a:avLst/>
          </a:prstGeom>
          <a:noFill/>
        </p:spPr>
        <p:txBody>
          <a:bodyPr wrap="square" rtlCol="0">
            <a:spAutoFit/>
          </a:bodyPr>
          <a:lstStyle/>
          <a:p>
            <a:r>
              <a:rPr lang="en-IN" dirty="0"/>
              <a:t>SIMILAR PRODUCTS</a:t>
            </a:r>
          </a:p>
        </p:txBody>
      </p:sp>
      <p:sp>
        <p:nvSpPr>
          <p:cNvPr id="17" name="TextBox 16">
            <a:extLst>
              <a:ext uri="{FF2B5EF4-FFF2-40B4-BE49-F238E27FC236}">
                <a16:creationId xmlns:a16="http://schemas.microsoft.com/office/drawing/2014/main" id="{C609A0C6-CA8A-70F1-D993-5D870E3C1CFF}"/>
              </a:ext>
            </a:extLst>
          </p:cNvPr>
          <p:cNvSpPr txBox="1"/>
          <p:nvPr/>
        </p:nvSpPr>
        <p:spPr>
          <a:xfrm>
            <a:off x="6827520" y="3425106"/>
            <a:ext cx="1493520" cy="369332"/>
          </a:xfrm>
          <a:prstGeom prst="rect">
            <a:avLst/>
          </a:prstGeom>
          <a:noFill/>
        </p:spPr>
        <p:txBody>
          <a:bodyPr wrap="square" rtlCol="0">
            <a:spAutoFit/>
          </a:bodyPr>
          <a:lstStyle/>
          <a:p>
            <a:r>
              <a:rPr lang="en-IN" dirty="0"/>
              <a:t>SEARCHBAR</a:t>
            </a:r>
          </a:p>
        </p:txBody>
      </p:sp>
    </p:spTree>
    <p:extLst>
      <p:ext uri="{BB962C8B-B14F-4D97-AF65-F5344CB8AC3E}">
        <p14:creationId xmlns:p14="http://schemas.microsoft.com/office/powerpoint/2010/main" val="2106261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839922-23EA-F090-6892-682EBEDD27DD}"/>
              </a:ext>
            </a:extLst>
          </p:cNvPr>
          <p:cNvSpPr>
            <a:spLocks noGrp="1"/>
          </p:cNvSpPr>
          <p:nvPr>
            <p:ph type="sldNum" sz="quarter" idx="12"/>
          </p:nvPr>
        </p:nvSpPr>
        <p:spPr/>
        <p:txBody>
          <a:bodyPr/>
          <a:lstStyle/>
          <a:p>
            <a:fld id="{8D0AFDD5-844D-364D-8AEC-50CF4D36D55D}" type="slidenum">
              <a:rPr lang="en-US" noProof="0" smtClean="0"/>
              <a:t>11</a:t>
            </a:fld>
            <a:endParaRPr lang="en-US" noProof="0"/>
          </a:p>
        </p:txBody>
      </p:sp>
      <p:sp>
        <p:nvSpPr>
          <p:cNvPr id="4" name="Footer Placeholder 3">
            <a:extLst>
              <a:ext uri="{FF2B5EF4-FFF2-40B4-BE49-F238E27FC236}">
                <a16:creationId xmlns:a16="http://schemas.microsoft.com/office/drawing/2014/main" id="{AE5B4E89-C0CD-D321-DA61-1ECD7CC5A20D}"/>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F19C3B24-1AE7-B7D2-1429-A0E6BDF51C4B}"/>
              </a:ext>
            </a:extLst>
          </p:cNvPr>
          <p:cNvSpPr>
            <a:spLocks noGrp="1"/>
          </p:cNvSpPr>
          <p:nvPr>
            <p:ph type="dt" sz="half" idx="10"/>
          </p:nvPr>
        </p:nvSpPr>
        <p:spPr/>
        <p:txBody>
          <a:bodyPr/>
          <a:lstStyle/>
          <a:p>
            <a:r>
              <a:rPr lang="en-US" noProof="0"/>
              <a:t>20XX</a:t>
            </a:r>
          </a:p>
        </p:txBody>
      </p:sp>
      <p:pic>
        <p:nvPicPr>
          <p:cNvPr id="9" name="Picture 8">
            <a:extLst>
              <a:ext uri="{FF2B5EF4-FFF2-40B4-BE49-F238E27FC236}">
                <a16:creationId xmlns:a16="http://schemas.microsoft.com/office/drawing/2014/main" id="{83173137-F3C2-4DAC-B49C-983D255BCFB5}"/>
              </a:ext>
            </a:extLst>
          </p:cNvPr>
          <p:cNvPicPr>
            <a:picLocks noChangeAspect="1"/>
          </p:cNvPicPr>
          <p:nvPr/>
        </p:nvPicPr>
        <p:blipFill>
          <a:blip r:embed="rId2"/>
          <a:stretch>
            <a:fillRect/>
          </a:stretch>
        </p:blipFill>
        <p:spPr>
          <a:xfrm>
            <a:off x="9101844" y="433865"/>
            <a:ext cx="2990340" cy="2558334"/>
          </a:xfrm>
          <a:prstGeom prst="rect">
            <a:avLst/>
          </a:prstGeom>
        </p:spPr>
      </p:pic>
      <p:pic>
        <p:nvPicPr>
          <p:cNvPr id="11" name="Picture 10">
            <a:extLst>
              <a:ext uri="{FF2B5EF4-FFF2-40B4-BE49-F238E27FC236}">
                <a16:creationId xmlns:a16="http://schemas.microsoft.com/office/drawing/2014/main" id="{41F01228-69BC-C6D7-73D4-39D85CD08CC8}"/>
              </a:ext>
            </a:extLst>
          </p:cNvPr>
          <p:cNvPicPr>
            <a:picLocks noChangeAspect="1"/>
          </p:cNvPicPr>
          <p:nvPr/>
        </p:nvPicPr>
        <p:blipFill>
          <a:blip r:embed="rId3"/>
          <a:stretch>
            <a:fillRect/>
          </a:stretch>
        </p:blipFill>
        <p:spPr>
          <a:xfrm>
            <a:off x="74832" y="3704142"/>
            <a:ext cx="5717137" cy="2696762"/>
          </a:xfrm>
          <a:prstGeom prst="rect">
            <a:avLst/>
          </a:prstGeom>
        </p:spPr>
      </p:pic>
      <p:pic>
        <p:nvPicPr>
          <p:cNvPr id="13" name="Picture 12">
            <a:extLst>
              <a:ext uri="{FF2B5EF4-FFF2-40B4-BE49-F238E27FC236}">
                <a16:creationId xmlns:a16="http://schemas.microsoft.com/office/drawing/2014/main" id="{FA92A6A2-3647-EEB9-9A9C-858DDE9D5530}"/>
              </a:ext>
            </a:extLst>
          </p:cNvPr>
          <p:cNvPicPr>
            <a:picLocks noChangeAspect="1"/>
          </p:cNvPicPr>
          <p:nvPr/>
        </p:nvPicPr>
        <p:blipFill>
          <a:blip r:embed="rId4"/>
          <a:stretch>
            <a:fillRect/>
          </a:stretch>
        </p:blipFill>
        <p:spPr>
          <a:xfrm>
            <a:off x="6647689" y="3704142"/>
            <a:ext cx="5477256" cy="2696762"/>
          </a:xfrm>
          <a:prstGeom prst="rect">
            <a:avLst/>
          </a:prstGeom>
        </p:spPr>
      </p:pic>
      <p:pic>
        <p:nvPicPr>
          <p:cNvPr id="15" name="Picture 14">
            <a:extLst>
              <a:ext uri="{FF2B5EF4-FFF2-40B4-BE49-F238E27FC236}">
                <a16:creationId xmlns:a16="http://schemas.microsoft.com/office/drawing/2014/main" id="{9291C748-0E27-7942-34A1-4ACD645E3FF7}"/>
              </a:ext>
            </a:extLst>
          </p:cNvPr>
          <p:cNvPicPr>
            <a:picLocks noChangeAspect="1"/>
          </p:cNvPicPr>
          <p:nvPr/>
        </p:nvPicPr>
        <p:blipFill>
          <a:blip r:embed="rId5"/>
          <a:stretch>
            <a:fillRect/>
          </a:stretch>
        </p:blipFill>
        <p:spPr>
          <a:xfrm>
            <a:off x="5176443" y="457096"/>
            <a:ext cx="3723546" cy="2696762"/>
          </a:xfrm>
          <a:prstGeom prst="rect">
            <a:avLst/>
          </a:prstGeom>
        </p:spPr>
      </p:pic>
      <p:sp>
        <p:nvSpPr>
          <p:cNvPr id="16" name="TextBox 15">
            <a:extLst>
              <a:ext uri="{FF2B5EF4-FFF2-40B4-BE49-F238E27FC236}">
                <a16:creationId xmlns:a16="http://schemas.microsoft.com/office/drawing/2014/main" id="{ADBB36D8-4D41-18BE-D299-684D0EEC1F99}"/>
              </a:ext>
            </a:extLst>
          </p:cNvPr>
          <p:cNvSpPr txBox="1"/>
          <p:nvPr/>
        </p:nvSpPr>
        <p:spPr>
          <a:xfrm>
            <a:off x="74832" y="87764"/>
            <a:ext cx="1909416" cy="369332"/>
          </a:xfrm>
          <a:prstGeom prst="rect">
            <a:avLst/>
          </a:prstGeom>
          <a:noFill/>
        </p:spPr>
        <p:txBody>
          <a:bodyPr wrap="square" rtlCol="0">
            <a:spAutoFit/>
          </a:bodyPr>
          <a:lstStyle/>
          <a:p>
            <a:r>
              <a:rPr lang="en-IN" dirty="0"/>
              <a:t>CART</a:t>
            </a:r>
          </a:p>
        </p:txBody>
      </p:sp>
      <p:sp>
        <p:nvSpPr>
          <p:cNvPr id="17" name="TextBox 16">
            <a:extLst>
              <a:ext uri="{FF2B5EF4-FFF2-40B4-BE49-F238E27FC236}">
                <a16:creationId xmlns:a16="http://schemas.microsoft.com/office/drawing/2014/main" id="{A598A2F7-39D7-E107-7CA4-71EF617BA581}"/>
              </a:ext>
            </a:extLst>
          </p:cNvPr>
          <p:cNvSpPr txBox="1"/>
          <p:nvPr/>
        </p:nvSpPr>
        <p:spPr>
          <a:xfrm>
            <a:off x="5791968" y="73677"/>
            <a:ext cx="2492496" cy="369332"/>
          </a:xfrm>
          <a:prstGeom prst="rect">
            <a:avLst/>
          </a:prstGeom>
          <a:noFill/>
        </p:spPr>
        <p:txBody>
          <a:bodyPr wrap="square" rtlCol="0">
            <a:spAutoFit/>
          </a:bodyPr>
          <a:lstStyle/>
          <a:p>
            <a:r>
              <a:rPr lang="en-IN" dirty="0"/>
              <a:t>ORDER CONFIRMANTION</a:t>
            </a:r>
          </a:p>
        </p:txBody>
      </p:sp>
      <p:pic>
        <p:nvPicPr>
          <p:cNvPr id="7" name="Picture 6">
            <a:extLst>
              <a:ext uri="{FF2B5EF4-FFF2-40B4-BE49-F238E27FC236}">
                <a16:creationId xmlns:a16="http://schemas.microsoft.com/office/drawing/2014/main" id="{516BA062-D506-4E45-15C9-1581A52C376F}"/>
              </a:ext>
            </a:extLst>
          </p:cNvPr>
          <p:cNvPicPr>
            <a:picLocks noChangeAspect="1"/>
          </p:cNvPicPr>
          <p:nvPr/>
        </p:nvPicPr>
        <p:blipFill>
          <a:blip r:embed="rId6"/>
          <a:stretch>
            <a:fillRect/>
          </a:stretch>
        </p:blipFill>
        <p:spPr>
          <a:xfrm>
            <a:off x="74832" y="443009"/>
            <a:ext cx="5717137" cy="2800413"/>
          </a:xfrm>
          <a:prstGeom prst="rect">
            <a:avLst/>
          </a:prstGeom>
        </p:spPr>
      </p:pic>
      <p:sp>
        <p:nvSpPr>
          <p:cNvPr id="18" name="TextBox 17">
            <a:extLst>
              <a:ext uri="{FF2B5EF4-FFF2-40B4-BE49-F238E27FC236}">
                <a16:creationId xmlns:a16="http://schemas.microsoft.com/office/drawing/2014/main" id="{6BAA4210-4566-4C34-FFFB-CE45DCD8719C}"/>
              </a:ext>
            </a:extLst>
          </p:cNvPr>
          <p:cNvSpPr txBox="1"/>
          <p:nvPr/>
        </p:nvSpPr>
        <p:spPr>
          <a:xfrm>
            <a:off x="9046981" y="64533"/>
            <a:ext cx="1582164" cy="369332"/>
          </a:xfrm>
          <a:prstGeom prst="rect">
            <a:avLst/>
          </a:prstGeom>
          <a:noFill/>
        </p:spPr>
        <p:txBody>
          <a:bodyPr wrap="square" rtlCol="0">
            <a:spAutoFit/>
          </a:bodyPr>
          <a:lstStyle/>
          <a:p>
            <a:r>
              <a:rPr lang="en-IN" dirty="0"/>
              <a:t>CHATBOT AI</a:t>
            </a:r>
          </a:p>
        </p:txBody>
      </p:sp>
      <p:sp>
        <p:nvSpPr>
          <p:cNvPr id="20" name="TextBox 19">
            <a:extLst>
              <a:ext uri="{FF2B5EF4-FFF2-40B4-BE49-F238E27FC236}">
                <a16:creationId xmlns:a16="http://schemas.microsoft.com/office/drawing/2014/main" id="{BFB048D4-9391-440C-4119-BB72FD2A4EE1}"/>
              </a:ext>
            </a:extLst>
          </p:cNvPr>
          <p:cNvSpPr txBox="1"/>
          <p:nvPr/>
        </p:nvSpPr>
        <p:spPr>
          <a:xfrm>
            <a:off x="6647689" y="3353151"/>
            <a:ext cx="1700783" cy="369332"/>
          </a:xfrm>
          <a:prstGeom prst="rect">
            <a:avLst/>
          </a:prstGeom>
          <a:noFill/>
        </p:spPr>
        <p:txBody>
          <a:bodyPr wrap="square" rtlCol="0">
            <a:spAutoFit/>
          </a:bodyPr>
          <a:lstStyle/>
          <a:p>
            <a:r>
              <a:rPr lang="en-IN" dirty="0"/>
              <a:t>FOOTER</a:t>
            </a:r>
          </a:p>
        </p:txBody>
      </p:sp>
      <p:sp>
        <p:nvSpPr>
          <p:cNvPr id="21" name="TextBox 20">
            <a:extLst>
              <a:ext uri="{FF2B5EF4-FFF2-40B4-BE49-F238E27FC236}">
                <a16:creationId xmlns:a16="http://schemas.microsoft.com/office/drawing/2014/main" id="{C2167329-6DA7-AFEE-278A-8AF7B990CD66}"/>
              </a:ext>
            </a:extLst>
          </p:cNvPr>
          <p:cNvSpPr txBox="1"/>
          <p:nvPr/>
        </p:nvSpPr>
        <p:spPr>
          <a:xfrm>
            <a:off x="74832" y="3352722"/>
            <a:ext cx="1700782" cy="646331"/>
          </a:xfrm>
          <a:prstGeom prst="rect">
            <a:avLst/>
          </a:prstGeom>
          <a:noFill/>
        </p:spPr>
        <p:txBody>
          <a:bodyPr wrap="square" rtlCol="0">
            <a:spAutoFit/>
          </a:bodyPr>
          <a:lstStyle/>
          <a:p>
            <a:r>
              <a:rPr lang="en-IN" dirty="0"/>
              <a:t>CHECKOUT</a:t>
            </a:r>
          </a:p>
          <a:p>
            <a:endParaRPr lang="en-IN" dirty="0"/>
          </a:p>
        </p:txBody>
      </p:sp>
    </p:spTree>
    <p:extLst>
      <p:ext uri="{BB962C8B-B14F-4D97-AF65-F5344CB8AC3E}">
        <p14:creationId xmlns:p14="http://schemas.microsoft.com/office/powerpoint/2010/main" val="3135999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0E6191-A411-9B44-E4FE-730C3B6974DD}"/>
              </a:ext>
            </a:extLst>
          </p:cNvPr>
          <p:cNvSpPr>
            <a:spLocks noGrp="1"/>
          </p:cNvSpPr>
          <p:nvPr>
            <p:ph type="sldNum" sz="quarter" idx="12"/>
          </p:nvPr>
        </p:nvSpPr>
        <p:spPr/>
        <p:txBody>
          <a:bodyPr/>
          <a:lstStyle/>
          <a:p>
            <a:fld id="{8D0AFDD5-844D-364D-8AEC-50CF4D36D55D}" type="slidenum">
              <a:rPr lang="en-US" noProof="0" smtClean="0"/>
              <a:t>12</a:t>
            </a:fld>
            <a:endParaRPr lang="en-US" noProof="0"/>
          </a:p>
        </p:txBody>
      </p:sp>
      <p:sp>
        <p:nvSpPr>
          <p:cNvPr id="4" name="Footer Placeholder 3">
            <a:extLst>
              <a:ext uri="{FF2B5EF4-FFF2-40B4-BE49-F238E27FC236}">
                <a16:creationId xmlns:a16="http://schemas.microsoft.com/office/drawing/2014/main" id="{A7320CBA-FCEA-92CB-6C83-9E81139232CD}"/>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E87B5BDF-6D2F-F21D-D378-3A57A5691198}"/>
              </a:ext>
            </a:extLst>
          </p:cNvPr>
          <p:cNvSpPr>
            <a:spLocks noGrp="1"/>
          </p:cNvSpPr>
          <p:nvPr>
            <p:ph type="dt" sz="half" idx="10"/>
          </p:nvPr>
        </p:nvSpPr>
        <p:spPr/>
        <p:txBody>
          <a:bodyPr/>
          <a:lstStyle/>
          <a:p>
            <a:r>
              <a:rPr lang="en-US" noProof="0"/>
              <a:t>20XX</a:t>
            </a:r>
          </a:p>
        </p:txBody>
      </p:sp>
      <p:pic>
        <p:nvPicPr>
          <p:cNvPr id="7" name="Picture 6">
            <a:extLst>
              <a:ext uri="{FF2B5EF4-FFF2-40B4-BE49-F238E27FC236}">
                <a16:creationId xmlns:a16="http://schemas.microsoft.com/office/drawing/2014/main" id="{0188610F-DC28-471A-EAEB-D57D4B03C970}"/>
              </a:ext>
            </a:extLst>
          </p:cNvPr>
          <p:cNvPicPr>
            <a:picLocks noChangeAspect="1"/>
          </p:cNvPicPr>
          <p:nvPr/>
        </p:nvPicPr>
        <p:blipFill>
          <a:blip r:embed="rId2"/>
          <a:stretch>
            <a:fillRect/>
          </a:stretch>
        </p:blipFill>
        <p:spPr>
          <a:xfrm>
            <a:off x="-1908" y="415948"/>
            <a:ext cx="6096000" cy="2569568"/>
          </a:xfrm>
          <a:prstGeom prst="rect">
            <a:avLst/>
          </a:prstGeom>
        </p:spPr>
      </p:pic>
      <p:pic>
        <p:nvPicPr>
          <p:cNvPr id="11" name="Picture 10">
            <a:extLst>
              <a:ext uri="{FF2B5EF4-FFF2-40B4-BE49-F238E27FC236}">
                <a16:creationId xmlns:a16="http://schemas.microsoft.com/office/drawing/2014/main" id="{D0A51FF9-608A-BF6F-FCEA-C3EB4E9AB78F}"/>
              </a:ext>
            </a:extLst>
          </p:cNvPr>
          <p:cNvPicPr>
            <a:picLocks noChangeAspect="1"/>
          </p:cNvPicPr>
          <p:nvPr/>
        </p:nvPicPr>
        <p:blipFill>
          <a:blip r:embed="rId3"/>
          <a:stretch>
            <a:fillRect/>
          </a:stretch>
        </p:blipFill>
        <p:spPr>
          <a:xfrm>
            <a:off x="0" y="3389352"/>
            <a:ext cx="6025896" cy="2982834"/>
          </a:xfrm>
          <a:prstGeom prst="rect">
            <a:avLst/>
          </a:prstGeom>
        </p:spPr>
      </p:pic>
      <p:pic>
        <p:nvPicPr>
          <p:cNvPr id="13" name="Picture 12">
            <a:extLst>
              <a:ext uri="{FF2B5EF4-FFF2-40B4-BE49-F238E27FC236}">
                <a16:creationId xmlns:a16="http://schemas.microsoft.com/office/drawing/2014/main" id="{B9638B60-72BD-6E70-896C-8D1D2917668A}"/>
              </a:ext>
            </a:extLst>
          </p:cNvPr>
          <p:cNvPicPr>
            <a:picLocks noChangeAspect="1"/>
          </p:cNvPicPr>
          <p:nvPr/>
        </p:nvPicPr>
        <p:blipFill>
          <a:blip r:embed="rId4"/>
          <a:stretch>
            <a:fillRect/>
          </a:stretch>
        </p:blipFill>
        <p:spPr>
          <a:xfrm>
            <a:off x="8162544" y="415948"/>
            <a:ext cx="3638436" cy="5984956"/>
          </a:xfrm>
          <a:prstGeom prst="rect">
            <a:avLst/>
          </a:prstGeom>
        </p:spPr>
      </p:pic>
      <p:sp>
        <p:nvSpPr>
          <p:cNvPr id="14" name="TextBox 13">
            <a:extLst>
              <a:ext uri="{FF2B5EF4-FFF2-40B4-BE49-F238E27FC236}">
                <a16:creationId xmlns:a16="http://schemas.microsoft.com/office/drawing/2014/main" id="{3B5693AA-801E-B6F1-C149-FAAB6E49D07D}"/>
              </a:ext>
            </a:extLst>
          </p:cNvPr>
          <p:cNvSpPr txBox="1"/>
          <p:nvPr/>
        </p:nvSpPr>
        <p:spPr>
          <a:xfrm>
            <a:off x="18241" y="80510"/>
            <a:ext cx="2133918" cy="369332"/>
          </a:xfrm>
          <a:prstGeom prst="rect">
            <a:avLst/>
          </a:prstGeom>
          <a:noFill/>
        </p:spPr>
        <p:txBody>
          <a:bodyPr wrap="none" rtlCol="0">
            <a:spAutoFit/>
          </a:bodyPr>
          <a:lstStyle/>
          <a:p>
            <a:r>
              <a:rPr lang="en-IN" dirty="0"/>
              <a:t>PAYMENT GATEAWAY</a:t>
            </a:r>
          </a:p>
        </p:txBody>
      </p:sp>
      <p:sp>
        <p:nvSpPr>
          <p:cNvPr id="15" name="TextBox 14">
            <a:extLst>
              <a:ext uri="{FF2B5EF4-FFF2-40B4-BE49-F238E27FC236}">
                <a16:creationId xmlns:a16="http://schemas.microsoft.com/office/drawing/2014/main" id="{6E7BA8D4-4C7C-5400-F913-8213021D5317}"/>
              </a:ext>
            </a:extLst>
          </p:cNvPr>
          <p:cNvSpPr txBox="1"/>
          <p:nvPr/>
        </p:nvSpPr>
        <p:spPr>
          <a:xfrm>
            <a:off x="0" y="3020020"/>
            <a:ext cx="864339" cy="369332"/>
          </a:xfrm>
          <a:prstGeom prst="rect">
            <a:avLst/>
          </a:prstGeom>
          <a:noFill/>
        </p:spPr>
        <p:txBody>
          <a:bodyPr wrap="none" rtlCol="0">
            <a:spAutoFit/>
          </a:bodyPr>
          <a:lstStyle/>
          <a:p>
            <a:r>
              <a:rPr lang="en-IN" dirty="0"/>
              <a:t>PROFILE</a:t>
            </a:r>
          </a:p>
        </p:txBody>
      </p:sp>
      <p:sp>
        <p:nvSpPr>
          <p:cNvPr id="16" name="TextBox 15">
            <a:extLst>
              <a:ext uri="{FF2B5EF4-FFF2-40B4-BE49-F238E27FC236}">
                <a16:creationId xmlns:a16="http://schemas.microsoft.com/office/drawing/2014/main" id="{0BAE332E-DA7F-6E24-1326-0C7A6A25CE15}"/>
              </a:ext>
            </a:extLst>
          </p:cNvPr>
          <p:cNvSpPr txBox="1"/>
          <p:nvPr/>
        </p:nvSpPr>
        <p:spPr>
          <a:xfrm>
            <a:off x="8288898" y="55760"/>
            <a:ext cx="2029968" cy="369332"/>
          </a:xfrm>
          <a:prstGeom prst="rect">
            <a:avLst/>
          </a:prstGeom>
          <a:noFill/>
        </p:spPr>
        <p:txBody>
          <a:bodyPr wrap="square" rtlCol="0">
            <a:spAutoFit/>
          </a:bodyPr>
          <a:lstStyle/>
          <a:p>
            <a:r>
              <a:rPr lang="en-IN" dirty="0"/>
              <a:t>SIGNUP PAGE </a:t>
            </a:r>
          </a:p>
        </p:txBody>
      </p:sp>
    </p:spTree>
    <p:extLst>
      <p:ext uri="{BB962C8B-B14F-4D97-AF65-F5344CB8AC3E}">
        <p14:creationId xmlns:p14="http://schemas.microsoft.com/office/powerpoint/2010/main" val="2800318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3FE9BC7-95A3-7B52-98E7-6160045591CA}"/>
              </a:ext>
            </a:extLst>
          </p:cNvPr>
          <p:cNvSpPr>
            <a:spLocks noGrp="1"/>
          </p:cNvSpPr>
          <p:nvPr>
            <p:ph type="sldNum" sz="quarter" idx="12"/>
          </p:nvPr>
        </p:nvSpPr>
        <p:spPr/>
        <p:txBody>
          <a:bodyPr/>
          <a:lstStyle/>
          <a:p>
            <a:fld id="{8D0AFDD5-844D-364D-8AEC-50CF4D36D55D}" type="slidenum">
              <a:rPr lang="en-US" noProof="0" smtClean="0"/>
              <a:t>13</a:t>
            </a:fld>
            <a:endParaRPr lang="en-US" noProof="0"/>
          </a:p>
        </p:txBody>
      </p:sp>
      <p:sp>
        <p:nvSpPr>
          <p:cNvPr id="4" name="Footer Placeholder 3">
            <a:extLst>
              <a:ext uri="{FF2B5EF4-FFF2-40B4-BE49-F238E27FC236}">
                <a16:creationId xmlns:a16="http://schemas.microsoft.com/office/drawing/2014/main" id="{06D25E21-1674-FE50-F719-C3CF8EA9E693}"/>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DC842ED7-58B9-94D4-5FF5-0BAAC2ECFF71}"/>
              </a:ext>
            </a:extLst>
          </p:cNvPr>
          <p:cNvSpPr>
            <a:spLocks noGrp="1"/>
          </p:cNvSpPr>
          <p:nvPr>
            <p:ph type="dt" sz="half" idx="10"/>
          </p:nvPr>
        </p:nvSpPr>
        <p:spPr/>
        <p:txBody>
          <a:bodyPr/>
          <a:lstStyle/>
          <a:p>
            <a:r>
              <a:rPr lang="en-US" noProof="0"/>
              <a:t>20XX</a:t>
            </a:r>
          </a:p>
        </p:txBody>
      </p:sp>
      <p:pic>
        <p:nvPicPr>
          <p:cNvPr id="7" name="Picture 6">
            <a:extLst>
              <a:ext uri="{FF2B5EF4-FFF2-40B4-BE49-F238E27FC236}">
                <a16:creationId xmlns:a16="http://schemas.microsoft.com/office/drawing/2014/main" id="{9F468B4E-77EB-F083-BED6-105261882505}"/>
              </a:ext>
            </a:extLst>
          </p:cNvPr>
          <p:cNvPicPr>
            <a:picLocks noChangeAspect="1"/>
          </p:cNvPicPr>
          <p:nvPr/>
        </p:nvPicPr>
        <p:blipFill>
          <a:blip r:embed="rId2"/>
          <a:stretch>
            <a:fillRect/>
          </a:stretch>
        </p:blipFill>
        <p:spPr>
          <a:xfrm>
            <a:off x="128016" y="3776472"/>
            <a:ext cx="5364480" cy="2540483"/>
          </a:xfrm>
          <a:prstGeom prst="rect">
            <a:avLst/>
          </a:prstGeom>
        </p:spPr>
      </p:pic>
      <p:pic>
        <p:nvPicPr>
          <p:cNvPr id="9" name="Picture 8">
            <a:extLst>
              <a:ext uri="{FF2B5EF4-FFF2-40B4-BE49-F238E27FC236}">
                <a16:creationId xmlns:a16="http://schemas.microsoft.com/office/drawing/2014/main" id="{D14F0561-8674-FCF3-E133-16FCC3A7302B}"/>
              </a:ext>
            </a:extLst>
          </p:cNvPr>
          <p:cNvPicPr>
            <a:picLocks noChangeAspect="1"/>
          </p:cNvPicPr>
          <p:nvPr/>
        </p:nvPicPr>
        <p:blipFill>
          <a:blip r:embed="rId3"/>
          <a:stretch>
            <a:fillRect/>
          </a:stretch>
        </p:blipFill>
        <p:spPr>
          <a:xfrm>
            <a:off x="6827520" y="643667"/>
            <a:ext cx="5141976" cy="2540483"/>
          </a:xfrm>
          <a:prstGeom prst="rect">
            <a:avLst/>
          </a:prstGeom>
        </p:spPr>
      </p:pic>
      <p:pic>
        <p:nvPicPr>
          <p:cNvPr id="11" name="Picture 10">
            <a:extLst>
              <a:ext uri="{FF2B5EF4-FFF2-40B4-BE49-F238E27FC236}">
                <a16:creationId xmlns:a16="http://schemas.microsoft.com/office/drawing/2014/main" id="{7312FAEF-D00F-41F0-4F39-0DFFD46A3B04}"/>
              </a:ext>
            </a:extLst>
          </p:cNvPr>
          <p:cNvPicPr>
            <a:picLocks noChangeAspect="1"/>
          </p:cNvPicPr>
          <p:nvPr/>
        </p:nvPicPr>
        <p:blipFill>
          <a:blip r:embed="rId4"/>
          <a:stretch>
            <a:fillRect/>
          </a:stretch>
        </p:blipFill>
        <p:spPr>
          <a:xfrm>
            <a:off x="222504" y="643667"/>
            <a:ext cx="5121420" cy="2540483"/>
          </a:xfrm>
          <a:prstGeom prst="rect">
            <a:avLst/>
          </a:prstGeom>
        </p:spPr>
      </p:pic>
      <p:pic>
        <p:nvPicPr>
          <p:cNvPr id="13" name="Picture 12">
            <a:extLst>
              <a:ext uri="{FF2B5EF4-FFF2-40B4-BE49-F238E27FC236}">
                <a16:creationId xmlns:a16="http://schemas.microsoft.com/office/drawing/2014/main" id="{C8CD705A-FE19-6459-6143-A8F59869C9F8}"/>
              </a:ext>
            </a:extLst>
          </p:cNvPr>
          <p:cNvPicPr>
            <a:picLocks noChangeAspect="1"/>
          </p:cNvPicPr>
          <p:nvPr/>
        </p:nvPicPr>
        <p:blipFill>
          <a:blip r:embed="rId5"/>
          <a:stretch>
            <a:fillRect/>
          </a:stretch>
        </p:blipFill>
        <p:spPr>
          <a:xfrm>
            <a:off x="6827520" y="3673851"/>
            <a:ext cx="5132482" cy="2540484"/>
          </a:xfrm>
          <a:prstGeom prst="rect">
            <a:avLst/>
          </a:prstGeom>
        </p:spPr>
      </p:pic>
      <p:sp>
        <p:nvSpPr>
          <p:cNvPr id="14" name="TextBox 13">
            <a:extLst>
              <a:ext uri="{FF2B5EF4-FFF2-40B4-BE49-F238E27FC236}">
                <a16:creationId xmlns:a16="http://schemas.microsoft.com/office/drawing/2014/main" id="{CD4F8C05-2897-FB56-B9CF-F7B6A95085E1}"/>
              </a:ext>
            </a:extLst>
          </p:cNvPr>
          <p:cNvSpPr txBox="1"/>
          <p:nvPr/>
        </p:nvSpPr>
        <p:spPr>
          <a:xfrm>
            <a:off x="144780" y="274335"/>
            <a:ext cx="1386840" cy="369332"/>
          </a:xfrm>
          <a:prstGeom prst="rect">
            <a:avLst/>
          </a:prstGeom>
          <a:noFill/>
        </p:spPr>
        <p:txBody>
          <a:bodyPr wrap="square" rtlCol="0">
            <a:spAutoFit/>
          </a:bodyPr>
          <a:lstStyle/>
          <a:p>
            <a:r>
              <a:rPr lang="en-IN" dirty="0"/>
              <a:t>CATEGORY</a:t>
            </a:r>
          </a:p>
        </p:txBody>
      </p:sp>
      <p:sp>
        <p:nvSpPr>
          <p:cNvPr id="15" name="TextBox 14">
            <a:extLst>
              <a:ext uri="{FF2B5EF4-FFF2-40B4-BE49-F238E27FC236}">
                <a16:creationId xmlns:a16="http://schemas.microsoft.com/office/drawing/2014/main" id="{05C25AAA-E65A-26EE-1CA8-541C2B5A20A0}"/>
              </a:ext>
            </a:extLst>
          </p:cNvPr>
          <p:cNvSpPr txBox="1"/>
          <p:nvPr/>
        </p:nvSpPr>
        <p:spPr>
          <a:xfrm>
            <a:off x="6827520" y="274335"/>
            <a:ext cx="1703832" cy="369332"/>
          </a:xfrm>
          <a:prstGeom prst="rect">
            <a:avLst/>
          </a:prstGeom>
          <a:noFill/>
        </p:spPr>
        <p:txBody>
          <a:bodyPr wrap="square" rtlCol="0">
            <a:spAutoFit/>
          </a:bodyPr>
          <a:lstStyle/>
          <a:p>
            <a:r>
              <a:rPr lang="en-IN" dirty="0"/>
              <a:t>ADMIN LOGIN</a:t>
            </a:r>
          </a:p>
        </p:txBody>
      </p:sp>
      <p:sp>
        <p:nvSpPr>
          <p:cNvPr id="16" name="TextBox 15">
            <a:extLst>
              <a:ext uri="{FF2B5EF4-FFF2-40B4-BE49-F238E27FC236}">
                <a16:creationId xmlns:a16="http://schemas.microsoft.com/office/drawing/2014/main" id="{199A0F78-FB59-0081-4DA1-F98184F3E006}"/>
              </a:ext>
            </a:extLst>
          </p:cNvPr>
          <p:cNvSpPr txBox="1"/>
          <p:nvPr/>
        </p:nvSpPr>
        <p:spPr>
          <a:xfrm>
            <a:off x="144780" y="3429000"/>
            <a:ext cx="1226820" cy="369332"/>
          </a:xfrm>
          <a:prstGeom prst="rect">
            <a:avLst/>
          </a:prstGeom>
          <a:noFill/>
        </p:spPr>
        <p:txBody>
          <a:bodyPr wrap="square" rtlCol="0">
            <a:spAutoFit/>
          </a:bodyPr>
          <a:lstStyle/>
          <a:p>
            <a:r>
              <a:rPr lang="en-IN" dirty="0"/>
              <a:t>HOMEPAGE</a:t>
            </a:r>
          </a:p>
        </p:txBody>
      </p:sp>
      <p:sp>
        <p:nvSpPr>
          <p:cNvPr id="17" name="TextBox 16">
            <a:extLst>
              <a:ext uri="{FF2B5EF4-FFF2-40B4-BE49-F238E27FC236}">
                <a16:creationId xmlns:a16="http://schemas.microsoft.com/office/drawing/2014/main" id="{E32AC5FF-7611-81F2-D521-042482EE69B4}"/>
              </a:ext>
            </a:extLst>
          </p:cNvPr>
          <p:cNvSpPr txBox="1"/>
          <p:nvPr/>
        </p:nvSpPr>
        <p:spPr>
          <a:xfrm>
            <a:off x="6827520" y="3341095"/>
            <a:ext cx="1703832" cy="369332"/>
          </a:xfrm>
          <a:prstGeom prst="rect">
            <a:avLst/>
          </a:prstGeom>
          <a:noFill/>
        </p:spPr>
        <p:txBody>
          <a:bodyPr wrap="square" rtlCol="0">
            <a:spAutoFit/>
          </a:bodyPr>
          <a:lstStyle/>
          <a:p>
            <a:r>
              <a:rPr lang="en-IN" dirty="0"/>
              <a:t>TOP CATEGORY</a:t>
            </a:r>
          </a:p>
        </p:txBody>
      </p:sp>
    </p:spTree>
    <p:extLst>
      <p:ext uri="{BB962C8B-B14F-4D97-AF65-F5344CB8AC3E}">
        <p14:creationId xmlns:p14="http://schemas.microsoft.com/office/powerpoint/2010/main" val="1475154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DC5C34-3256-83BA-8EF2-25B114F28F88}"/>
              </a:ext>
            </a:extLst>
          </p:cNvPr>
          <p:cNvSpPr>
            <a:spLocks noGrp="1"/>
          </p:cNvSpPr>
          <p:nvPr>
            <p:ph type="sldNum" sz="quarter" idx="12"/>
          </p:nvPr>
        </p:nvSpPr>
        <p:spPr/>
        <p:txBody>
          <a:bodyPr/>
          <a:lstStyle/>
          <a:p>
            <a:fld id="{8D0AFDD5-844D-364D-8AEC-50CF4D36D55D}" type="slidenum">
              <a:rPr lang="en-US" noProof="0" smtClean="0"/>
              <a:t>14</a:t>
            </a:fld>
            <a:endParaRPr lang="en-US" noProof="0"/>
          </a:p>
        </p:txBody>
      </p:sp>
      <p:sp>
        <p:nvSpPr>
          <p:cNvPr id="4" name="Footer Placeholder 3">
            <a:extLst>
              <a:ext uri="{FF2B5EF4-FFF2-40B4-BE49-F238E27FC236}">
                <a16:creationId xmlns:a16="http://schemas.microsoft.com/office/drawing/2014/main" id="{277A489C-289D-FFB7-6BE6-EA25D99ACD2C}"/>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5872FBFB-9C68-53E2-0E86-C13359B2E7B4}"/>
              </a:ext>
            </a:extLst>
          </p:cNvPr>
          <p:cNvSpPr>
            <a:spLocks noGrp="1"/>
          </p:cNvSpPr>
          <p:nvPr>
            <p:ph type="dt" sz="half" idx="10"/>
          </p:nvPr>
        </p:nvSpPr>
        <p:spPr/>
        <p:txBody>
          <a:bodyPr/>
          <a:lstStyle/>
          <a:p>
            <a:r>
              <a:rPr lang="en-US" noProof="0"/>
              <a:t>20XX</a:t>
            </a:r>
          </a:p>
        </p:txBody>
      </p:sp>
      <p:pic>
        <p:nvPicPr>
          <p:cNvPr id="7" name="Picture 6">
            <a:extLst>
              <a:ext uri="{FF2B5EF4-FFF2-40B4-BE49-F238E27FC236}">
                <a16:creationId xmlns:a16="http://schemas.microsoft.com/office/drawing/2014/main" id="{86A3C180-0813-DFB0-B51C-3A09BFCD28E4}"/>
              </a:ext>
            </a:extLst>
          </p:cNvPr>
          <p:cNvPicPr>
            <a:picLocks noChangeAspect="1"/>
          </p:cNvPicPr>
          <p:nvPr/>
        </p:nvPicPr>
        <p:blipFill>
          <a:blip r:embed="rId2"/>
          <a:stretch>
            <a:fillRect/>
          </a:stretch>
        </p:blipFill>
        <p:spPr>
          <a:xfrm>
            <a:off x="1" y="387457"/>
            <a:ext cx="5351476" cy="2775913"/>
          </a:xfrm>
          <a:prstGeom prst="rect">
            <a:avLst/>
          </a:prstGeom>
        </p:spPr>
      </p:pic>
      <p:pic>
        <p:nvPicPr>
          <p:cNvPr id="9" name="Picture 8">
            <a:extLst>
              <a:ext uri="{FF2B5EF4-FFF2-40B4-BE49-F238E27FC236}">
                <a16:creationId xmlns:a16="http://schemas.microsoft.com/office/drawing/2014/main" id="{BA0CD56B-8DDD-0C4E-8726-A1F2963A7DB4}"/>
              </a:ext>
            </a:extLst>
          </p:cNvPr>
          <p:cNvPicPr>
            <a:picLocks noChangeAspect="1"/>
          </p:cNvPicPr>
          <p:nvPr/>
        </p:nvPicPr>
        <p:blipFill>
          <a:blip r:embed="rId3"/>
          <a:stretch>
            <a:fillRect/>
          </a:stretch>
        </p:blipFill>
        <p:spPr>
          <a:xfrm>
            <a:off x="6619607" y="387457"/>
            <a:ext cx="5572392" cy="2780293"/>
          </a:xfrm>
          <a:prstGeom prst="rect">
            <a:avLst/>
          </a:prstGeom>
        </p:spPr>
      </p:pic>
      <p:pic>
        <p:nvPicPr>
          <p:cNvPr id="11" name="Picture 10">
            <a:extLst>
              <a:ext uri="{FF2B5EF4-FFF2-40B4-BE49-F238E27FC236}">
                <a16:creationId xmlns:a16="http://schemas.microsoft.com/office/drawing/2014/main" id="{0936B3A3-8017-29EC-40E7-5BCE32200E13}"/>
              </a:ext>
            </a:extLst>
          </p:cNvPr>
          <p:cNvPicPr>
            <a:picLocks noChangeAspect="1"/>
          </p:cNvPicPr>
          <p:nvPr/>
        </p:nvPicPr>
        <p:blipFill>
          <a:blip r:embed="rId4"/>
          <a:stretch>
            <a:fillRect/>
          </a:stretch>
        </p:blipFill>
        <p:spPr>
          <a:xfrm>
            <a:off x="0" y="3749040"/>
            <a:ext cx="5351477" cy="2629581"/>
          </a:xfrm>
          <a:prstGeom prst="rect">
            <a:avLst/>
          </a:prstGeom>
        </p:spPr>
      </p:pic>
      <p:pic>
        <p:nvPicPr>
          <p:cNvPr id="13" name="Picture 12">
            <a:extLst>
              <a:ext uri="{FF2B5EF4-FFF2-40B4-BE49-F238E27FC236}">
                <a16:creationId xmlns:a16="http://schemas.microsoft.com/office/drawing/2014/main" id="{EA60870B-BB54-751A-9172-2AB8742B2523}"/>
              </a:ext>
            </a:extLst>
          </p:cNvPr>
          <p:cNvPicPr>
            <a:picLocks noChangeAspect="1"/>
          </p:cNvPicPr>
          <p:nvPr/>
        </p:nvPicPr>
        <p:blipFill>
          <a:blip r:embed="rId5"/>
          <a:stretch>
            <a:fillRect/>
          </a:stretch>
        </p:blipFill>
        <p:spPr>
          <a:xfrm>
            <a:off x="6629400" y="3690250"/>
            <a:ext cx="5562599" cy="2724479"/>
          </a:xfrm>
          <a:prstGeom prst="rect">
            <a:avLst/>
          </a:prstGeom>
        </p:spPr>
      </p:pic>
      <p:sp>
        <p:nvSpPr>
          <p:cNvPr id="14" name="TextBox 13">
            <a:extLst>
              <a:ext uri="{FF2B5EF4-FFF2-40B4-BE49-F238E27FC236}">
                <a16:creationId xmlns:a16="http://schemas.microsoft.com/office/drawing/2014/main" id="{A0DBCCBA-281C-D9D0-F286-C4C535538E1F}"/>
              </a:ext>
            </a:extLst>
          </p:cNvPr>
          <p:cNvSpPr txBox="1"/>
          <p:nvPr/>
        </p:nvSpPr>
        <p:spPr>
          <a:xfrm>
            <a:off x="1" y="25542"/>
            <a:ext cx="928459" cy="369332"/>
          </a:xfrm>
          <a:prstGeom prst="rect">
            <a:avLst/>
          </a:prstGeom>
          <a:noFill/>
        </p:spPr>
        <p:txBody>
          <a:bodyPr wrap="none" rtlCol="0">
            <a:spAutoFit/>
          </a:bodyPr>
          <a:lstStyle/>
          <a:p>
            <a:r>
              <a:rPr lang="en-IN" dirty="0"/>
              <a:t>COUPON</a:t>
            </a:r>
          </a:p>
        </p:txBody>
      </p:sp>
      <p:sp>
        <p:nvSpPr>
          <p:cNvPr id="15" name="TextBox 14">
            <a:extLst>
              <a:ext uri="{FF2B5EF4-FFF2-40B4-BE49-F238E27FC236}">
                <a16:creationId xmlns:a16="http://schemas.microsoft.com/office/drawing/2014/main" id="{B2A0F156-3553-977B-1246-A54DE7951FE3}"/>
              </a:ext>
            </a:extLst>
          </p:cNvPr>
          <p:cNvSpPr txBox="1"/>
          <p:nvPr/>
        </p:nvSpPr>
        <p:spPr>
          <a:xfrm>
            <a:off x="6619607" y="18125"/>
            <a:ext cx="1415772" cy="369332"/>
          </a:xfrm>
          <a:prstGeom prst="rect">
            <a:avLst/>
          </a:prstGeom>
          <a:noFill/>
        </p:spPr>
        <p:txBody>
          <a:bodyPr wrap="none" rtlCol="0">
            <a:spAutoFit/>
          </a:bodyPr>
          <a:lstStyle/>
          <a:p>
            <a:r>
              <a:rPr lang="en-IN" dirty="0"/>
              <a:t>ADD COUPON </a:t>
            </a:r>
          </a:p>
        </p:txBody>
      </p:sp>
      <p:sp>
        <p:nvSpPr>
          <p:cNvPr id="16" name="TextBox 15">
            <a:extLst>
              <a:ext uri="{FF2B5EF4-FFF2-40B4-BE49-F238E27FC236}">
                <a16:creationId xmlns:a16="http://schemas.microsoft.com/office/drawing/2014/main" id="{2BAC59F3-0960-CC73-9178-7CB95C8455DF}"/>
              </a:ext>
            </a:extLst>
          </p:cNvPr>
          <p:cNvSpPr txBox="1"/>
          <p:nvPr/>
        </p:nvSpPr>
        <p:spPr>
          <a:xfrm>
            <a:off x="0" y="3357425"/>
            <a:ext cx="1353311" cy="369332"/>
          </a:xfrm>
          <a:prstGeom prst="rect">
            <a:avLst/>
          </a:prstGeom>
          <a:noFill/>
        </p:spPr>
        <p:txBody>
          <a:bodyPr wrap="square" rtlCol="0">
            <a:spAutoFit/>
          </a:bodyPr>
          <a:lstStyle/>
          <a:p>
            <a:r>
              <a:rPr lang="en-IN" dirty="0"/>
              <a:t>DASHBOARD</a:t>
            </a:r>
          </a:p>
        </p:txBody>
      </p:sp>
      <p:sp>
        <p:nvSpPr>
          <p:cNvPr id="17" name="TextBox 16">
            <a:extLst>
              <a:ext uri="{FF2B5EF4-FFF2-40B4-BE49-F238E27FC236}">
                <a16:creationId xmlns:a16="http://schemas.microsoft.com/office/drawing/2014/main" id="{98BECB7E-3EF2-3300-4F93-C3FA81319089}"/>
              </a:ext>
            </a:extLst>
          </p:cNvPr>
          <p:cNvSpPr txBox="1"/>
          <p:nvPr/>
        </p:nvSpPr>
        <p:spPr>
          <a:xfrm>
            <a:off x="6619607" y="3319272"/>
            <a:ext cx="1463040" cy="370978"/>
          </a:xfrm>
          <a:prstGeom prst="rect">
            <a:avLst/>
          </a:prstGeom>
          <a:noFill/>
        </p:spPr>
        <p:txBody>
          <a:bodyPr wrap="square" rtlCol="0">
            <a:spAutoFit/>
          </a:bodyPr>
          <a:lstStyle/>
          <a:p>
            <a:r>
              <a:rPr lang="en-IN" dirty="0"/>
              <a:t>DEALS </a:t>
            </a:r>
          </a:p>
        </p:txBody>
      </p:sp>
    </p:spTree>
    <p:extLst>
      <p:ext uri="{BB962C8B-B14F-4D97-AF65-F5344CB8AC3E}">
        <p14:creationId xmlns:p14="http://schemas.microsoft.com/office/powerpoint/2010/main" val="2992480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FF70AAE-FB54-CCF6-8617-892D784C6BBC}"/>
              </a:ext>
            </a:extLst>
          </p:cNvPr>
          <p:cNvSpPr>
            <a:spLocks noGrp="1"/>
          </p:cNvSpPr>
          <p:nvPr>
            <p:ph type="sldNum" sz="quarter" idx="12"/>
          </p:nvPr>
        </p:nvSpPr>
        <p:spPr/>
        <p:txBody>
          <a:bodyPr/>
          <a:lstStyle/>
          <a:p>
            <a:fld id="{8D0AFDD5-844D-364D-8AEC-50CF4D36D55D}" type="slidenum">
              <a:rPr lang="en-US" noProof="0" smtClean="0"/>
              <a:t>15</a:t>
            </a:fld>
            <a:endParaRPr lang="en-US" noProof="0"/>
          </a:p>
        </p:txBody>
      </p:sp>
      <p:sp>
        <p:nvSpPr>
          <p:cNvPr id="4" name="Footer Placeholder 3">
            <a:extLst>
              <a:ext uri="{FF2B5EF4-FFF2-40B4-BE49-F238E27FC236}">
                <a16:creationId xmlns:a16="http://schemas.microsoft.com/office/drawing/2014/main" id="{3432509B-AC25-4FF5-040A-CA5396D4E5B3}"/>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DB62DD78-CCF0-FDE5-7E1D-C70B1433D218}"/>
              </a:ext>
            </a:extLst>
          </p:cNvPr>
          <p:cNvSpPr>
            <a:spLocks noGrp="1"/>
          </p:cNvSpPr>
          <p:nvPr>
            <p:ph type="dt" sz="half" idx="10"/>
          </p:nvPr>
        </p:nvSpPr>
        <p:spPr/>
        <p:txBody>
          <a:bodyPr/>
          <a:lstStyle/>
          <a:p>
            <a:r>
              <a:rPr lang="en-US" noProof="0"/>
              <a:t>20XX</a:t>
            </a:r>
          </a:p>
        </p:txBody>
      </p:sp>
      <p:pic>
        <p:nvPicPr>
          <p:cNvPr id="7" name="Picture 6">
            <a:extLst>
              <a:ext uri="{FF2B5EF4-FFF2-40B4-BE49-F238E27FC236}">
                <a16:creationId xmlns:a16="http://schemas.microsoft.com/office/drawing/2014/main" id="{2119B1C1-CD5A-43AF-1E4A-E031ED627D47}"/>
              </a:ext>
            </a:extLst>
          </p:cNvPr>
          <p:cNvPicPr>
            <a:picLocks noChangeAspect="1"/>
          </p:cNvPicPr>
          <p:nvPr/>
        </p:nvPicPr>
        <p:blipFill>
          <a:blip r:embed="rId2"/>
          <a:stretch>
            <a:fillRect/>
          </a:stretch>
        </p:blipFill>
        <p:spPr>
          <a:xfrm>
            <a:off x="0" y="416368"/>
            <a:ext cx="5518594" cy="2727280"/>
          </a:xfrm>
          <a:prstGeom prst="rect">
            <a:avLst/>
          </a:prstGeom>
        </p:spPr>
      </p:pic>
      <p:pic>
        <p:nvPicPr>
          <p:cNvPr id="9" name="Picture 8">
            <a:extLst>
              <a:ext uri="{FF2B5EF4-FFF2-40B4-BE49-F238E27FC236}">
                <a16:creationId xmlns:a16="http://schemas.microsoft.com/office/drawing/2014/main" id="{6A232BAC-57AB-CF60-9465-8E1E1BC7871A}"/>
              </a:ext>
            </a:extLst>
          </p:cNvPr>
          <p:cNvPicPr>
            <a:picLocks noChangeAspect="1"/>
          </p:cNvPicPr>
          <p:nvPr/>
        </p:nvPicPr>
        <p:blipFill>
          <a:blip r:embed="rId3"/>
          <a:stretch>
            <a:fillRect/>
          </a:stretch>
        </p:blipFill>
        <p:spPr>
          <a:xfrm>
            <a:off x="0" y="3731623"/>
            <a:ext cx="5550408" cy="2727280"/>
          </a:xfrm>
          <a:prstGeom prst="rect">
            <a:avLst/>
          </a:prstGeom>
        </p:spPr>
      </p:pic>
      <p:pic>
        <p:nvPicPr>
          <p:cNvPr id="11" name="Picture 10">
            <a:extLst>
              <a:ext uri="{FF2B5EF4-FFF2-40B4-BE49-F238E27FC236}">
                <a16:creationId xmlns:a16="http://schemas.microsoft.com/office/drawing/2014/main" id="{14726E4C-6CCA-359B-C9DD-178CBBD61F17}"/>
              </a:ext>
            </a:extLst>
          </p:cNvPr>
          <p:cNvPicPr>
            <a:picLocks noChangeAspect="1"/>
          </p:cNvPicPr>
          <p:nvPr/>
        </p:nvPicPr>
        <p:blipFill>
          <a:blip r:embed="rId4"/>
          <a:stretch>
            <a:fillRect/>
          </a:stretch>
        </p:blipFill>
        <p:spPr>
          <a:xfrm>
            <a:off x="6708636" y="3731623"/>
            <a:ext cx="5483364" cy="2708615"/>
          </a:xfrm>
          <a:prstGeom prst="rect">
            <a:avLst/>
          </a:prstGeom>
        </p:spPr>
      </p:pic>
      <p:pic>
        <p:nvPicPr>
          <p:cNvPr id="13" name="Picture 12">
            <a:extLst>
              <a:ext uri="{FF2B5EF4-FFF2-40B4-BE49-F238E27FC236}">
                <a16:creationId xmlns:a16="http://schemas.microsoft.com/office/drawing/2014/main" id="{95E410BE-37A9-3C9D-29D1-BCFBAFE2686A}"/>
              </a:ext>
            </a:extLst>
          </p:cNvPr>
          <p:cNvPicPr>
            <a:picLocks noChangeAspect="1"/>
          </p:cNvPicPr>
          <p:nvPr/>
        </p:nvPicPr>
        <p:blipFill>
          <a:blip r:embed="rId5"/>
          <a:stretch>
            <a:fillRect/>
          </a:stretch>
        </p:blipFill>
        <p:spPr>
          <a:xfrm>
            <a:off x="6673406" y="411464"/>
            <a:ext cx="5518594" cy="2731719"/>
          </a:xfrm>
          <a:prstGeom prst="rect">
            <a:avLst/>
          </a:prstGeom>
        </p:spPr>
      </p:pic>
      <p:sp>
        <p:nvSpPr>
          <p:cNvPr id="14" name="TextBox 13">
            <a:extLst>
              <a:ext uri="{FF2B5EF4-FFF2-40B4-BE49-F238E27FC236}">
                <a16:creationId xmlns:a16="http://schemas.microsoft.com/office/drawing/2014/main" id="{EA70DBE5-FC61-B9AB-9585-6E4607C740D6}"/>
              </a:ext>
            </a:extLst>
          </p:cNvPr>
          <p:cNvSpPr txBox="1"/>
          <p:nvPr/>
        </p:nvSpPr>
        <p:spPr>
          <a:xfrm>
            <a:off x="0" y="56180"/>
            <a:ext cx="1749197" cy="369332"/>
          </a:xfrm>
          <a:prstGeom prst="rect">
            <a:avLst/>
          </a:prstGeom>
          <a:noFill/>
        </p:spPr>
        <p:txBody>
          <a:bodyPr wrap="none" rtlCol="0">
            <a:spAutoFit/>
          </a:bodyPr>
          <a:lstStyle/>
          <a:p>
            <a:r>
              <a:rPr lang="en-IN" dirty="0"/>
              <a:t>UPDATE PRODUCT</a:t>
            </a:r>
          </a:p>
        </p:txBody>
      </p:sp>
      <p:sp>
        <p:nvSpPr>
          <p:cNvPr id="15" name="TextBox 14">
            <a:extLst>
              <a:ext uri="{FF2B5EF4-FFF2-40B4-BE49-F238E27FC236}">
                <a16:creationId xmlns:a16="http://schemas.microsoft.com/office/drawing/2014/main" id="{2870D114-06EF-7C30-F3CF-8FA3601A04D4}"/>
              </a:ext>
            </a:extLst>
          </p:cNvPr>
          <p:cNvSpPr txBox="1"/>
          <p:nvPr/>
        </p:nvSpPr>
        <p:spPr>
          <a:xfrm>
            <a:off x="6673406" y="56180"/>
            <a:ext cx="941283" cy="369332"/>
          </a:xfrm>
          <a:prstGeom prst="rect">
            <a:avLst/>
          </a:prstGeom>
          <a:noFill/>
        </p:spPr>
        <p:txBody>
          <a:bodyPr wrap="none" rtlCol="0">
            <a:spAutoFit/>
          </a:bodyPr>
          <a:lstStyle/>
          <a:p>
            <a:r>
              <a:rPr lang="en-IN" dirty="0"/>
              <a:t>ORDERS </a:t>
            </a:r>
          </a:p>
        </p:txBody>
      </p:sp>
      <p:sp>
        <p:nvSpPr>
          <p:cNvPr id="16" name="TextBox 15">
            <a:extLst>
              <a:ext uri="{FF2B5EF4-FFF2-40B4-BE49-F238E27FC236}">
                <a16:creationId xmlns:a16="http://schemas.microsoft.com/office/drawing/2014/main" id="{A297B931-21DF-0A6B-A662-DE6A9AE75DCA}"/>
              </a:ext>
            </a:extLst>
          </p:cNvPr>
          <p:cNvSpPr txBox="1"/>
          <p:nvPr/>
        </p:nvSpPr>
        <p:spPr>
          <a:xfrm>
            <a:off x="-57912" y="3319170"/>
            <a:ext cx="2481072" cy="369332"/>
          </a:xfrm>
          <a:prstGeom prst="rect">
            <a:avLst/>
          </a:prstGeom>
          <a:noFill/>
        </p:spPr>
        <p:txBody>
          <a:bodyPr wrap="square" rtlCol="0">
            <a:spAutoFit/>
          </a:bodyPr>
          <a:lstStyle/>
          <a:p>
            <a:r>
              <a:rPr lang="en-IN" dirty="0"/>
              <a:t>SELLER PROFILE UPDATE </a:t>
            </a:r>
          </a:p>
        </p:txBody>
      </p:sp>
      <p:sp>
        <p:nvSpPr>
          <p:cNvPr id="17" name="TextBox 16">
            <a:extLst>
              <a:ext uri="{FF2B5EF4-FFF2-40B4-BE49-F238E27FC236}">
                <a16:creationId xmlns:a16="http://schemas.microsoft.com/office/drawing/2014/main" id="{8B5A139A-5E06-9792-D416-7198841E7BFE}"/>
              </a:ext>
            </a:extLst>
          </p:cNvPr>
          <p:cNvSpPr txBox="1"/>
          <p:nvPr/>
        </p:nvSpPr>
        <p:spPr>
          <a:xfrm>
            <a:off x="6708636" y="3313801"/>
            <a:ext cx="1531188" cy="369332"/>
          </a:xfrm>
          <a:prstGeom prst="rect">
            <a:avLst/>
          </a:prstGeom>
          <a:noFill/>
        </p:spPr>
        <p:txBody>
          <a:bodyPr wrap="none" rtlCol="0">
            <a:spAutoFit/>
          </a:bodyPr>
          <a:lstStyle/>
          <a:p>
            <a:r>
              <a:rPr lang="en-IN" dirty="0"/>
              <a:t>SELLER PROFILE</a:t>
            </a:r>
          </a:p>
        </p:txBody>
      </p:sp>
    </p:spTree>
    <p:extLst>
      <p:ext uri="{BB962C8B-B14F-4D97-AF65-F5344CB8AC3E}">
        <p14:creationId xmlns:p14="http://schemas.microsoft.com/office/powerpoint/2010/main" val="2936009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DA2168F-731F-2062-0B7D-1513BA514059}"/>
              </a:ext>
            </a:extLst>
          </p:cNvPr>
          <p:cNvSpPr>
            <a:spLocks noGrp="1"/>
          </p:cNvSpPr>
          <p:nvPr>
            <p:ph type="sldNum" sz="quarter" idx="12"/>
          </p:nvPr>
        </p:nvSpPr>
        <p:spPr/>
        <p:txBody>
          <a:bodyPr/>
          <a:lstStyle/>
          <a:p>
            <a:fld id="{8D0AFDD5-844D-364D-8AEC-50CF4D36D55D}" type="slidenum">
              <a:rPr lang="en-US" noProof="0" smtClean="0"/>
              <a:t>16</a:t>
            </a:fld>
            <a:endParaRPr lang="en-US" noProof="0"/>
          </a:p>
        </p:txBody>
      </p:sp>
      <p:sp>
        <p:nvSpPr>
          <p:cNvPr id="4" name="Footer Placeholder 3">
            <a:extLst>
              <a:ext uri="{FF2B5EF4-FFF2-40B4-BE49-F238E27FC236}">
                <a16:creationId xmlns:a16="http://schemas.microsoft.com/office/drawing/2014/main" id="{656A3DF5-F2E6-8D0D-1155-064B3977A85D}"/>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F9F3E565-44A4-22ED-3896-090B9690879D}"/>
              </a:ext>
            </a:extLst>
          </p:cNvPr>
          <p:cNvSpPr>
            <a:spLocks noGrp="1"/>
          </p:cNvSpPr>
          <p:nvPr>
            <p:ph type="dt" sz="half" idx="10"/>
          </p:nvPr>
        </p:nvSpPr>
        <p:spPr/>
        <p:txBody>
          <a:bodyPr/>
          <a:lstStyle/>
          <a:p>
            <a:r>
              <a:rPr lang="en-US" noProof="0"/>
              <a:t>20XX</a:t>
            </a:r>
          </a:p>
        </p:txBody>
      </p:sp>
      <p:pic>
        <p:nvPicPr>
          <p:cNvPr id="7" name="Picture 6">
            <a:extLst>
              <a:ext uri="{FF2B5EF4-FFF2-40B4-BE49-F238E27FC236}">
                <a16:creationId xmlns:a16="http://schemas.microsoft.com/office/drawing/2014/main" id="{5B221883-B244-284C-7EAB-36A149FA891A}"/>
              </a:ext>
            </a:extLst>
          </p:cNvPr>
          <p:cNvPicPr>
            <a:picLocks noChangeAspect="1"/>
          </p:cNvPicPr>
          <p:nvPr/>
        </p:nvPicPr>
        <p:blipFill>
          <a:blip r:embed="rId2"/>
          <a:stretch>
            <a:fillRect/>
          </a:stretch>
        </p:blipFill>
        <p:spPr>
          <a:xfrm>
            <a:off x="-1" y="449728"/>
            <a:ext cx="4842437" cy="2366624"/>
          </a:xfrm>
          <a:prstGeom prst="rect">
            <a:avLst/>
          </a:prstGeom>
        </p:spPr>
      </p:pic>
      <p:pic>
        <p:nvPicPr>
          <p:cNvPr id="9" name="Picture 8">
            <a:extLst>
              <a:ext uri="{FF2B5EF4-FFF2-40B4-BE49-F238E27FC236}">
                <a16:creationId xmlns:a16="http://schemas.microsoft.com/office/drawing/2014/main" id="{4DE2915D-DFA0-75B8-128D-91838890309E}"/>
              </a:ext>
            </a:extLst>
          </p:cNvPr>
          <p:cNvPicPr>
            <a:picLocks noChangeAspect="1"/>
          </p:cNvPicPr>
          <p:nvPr/>
        </p:nvPicPr>
        <p:blipFill>
          <a:blip r:embed="rId3"/>
          <a:stretch>
            <a:fillRect/>
          </a:stretch>
        </p:blipFill>
        <p:spPr>
          <a:xfrm>
            <a:off x="6827520" y="425589"/>
            <a:ext cx="5364479" cy="2643001"/>
          </a:xfrm>
          <a:prstGeom prst="rect">
            <a:avLst/>
          </a:prstGeom>
        </p:spPr>
      </p:pic>
      <p:pic>
        <p:nvPicPr>
          <p:cNvPr id="11" name="Picture 10">
            <a:extLst>
              <a:ext uri="{FF2B5EF4-FFF2-40B4-BE49-F238E27FC236}">
                <a16:creationId xmlns:a16="http://schemas.microsoft.com/office/drawing/2014/main" id="{BB55292E-EF9E-D140-E109-8ADDEE46FC68}"/>
              </a:ext>
            </a:extLst>
          </p:cNvPr>
          <p:cNvPicPr>
            <a:picLocks noChangeAspect="1"/>
          </p:cNvPicPr>
          <p:nvPr/>
        </p:nvPicPr>
        <p:blipFill>
          <a:blip r:embed="rId4"/>
          <a:stretch>
            <a:fillRect/>
          </a:stretch>
        </p:blipFill>
        <p:spPr>
          <a:xfrm>
            <a:off x="0" y="3718246"/>
            <a:ext cx="4700016" cy="2682658"/>
          </a:xfrm>
          <a:prstGeom prst="rect">
            <a:avLst/>
          </a:prstGeom>
        </p:spPr>
      </p:pic>
      <p:pic>
        <p:nvPicPr>
          <p:cNvPr id="13" name="Picture 12">
            <a:extLst>
              <a:ext uri="{FF2B5EF4-FFF2-40B4-BE49-F238E27FC236}">
                <a16:creationId xmlns:a16="http://schemas.microsoft.com/office/drawing/2014/main" id="{C1D3349C-C9D1-A871-C53C-DB1461EE8E68}"/>
              </a:ext>
            </a:extLst>
          </p:cNvPr>
          <p:cNvPicPr>
            <a:picLocks noChangeAspect="1"/>
          </p:cNvPicPr>
          <p:nvPr/>
        </p:nvPicPr>
        <p:blipFill>
          <a:blip r:embed="rId5"/>
          <a:stretch>
            <a:fillRect/>
          </a:stretch>
        </p:blipFill>
        <p:spPr>
          <a:xfrm>
            <a:off x="6869818" y="3803904"/>
            <a:ext cx="5331325" cy="2613834"/>
          </a:xfrm>
          <a:prstGeom prst="rect">
            <a:avLst/>
          </a:prstGeom>
        </p:spPr>
      </p:pic>
      <p:sp>
        <p:nvSpPr>
          <p:cNvPr id="14" name="TextBox 13">
            <a:extLst>
              <a:ext uri="{FF2B5EF4-FFF2-40B4-BE49-F238E27FC236}">
                <a16:creationId xmlns:a16="http://schemas.microsoft.com/office/drawing/2014/main" id="{95E7CBDC-5D1F-F135-FEBB-0EB45545C21D}"/>
              </a:ext>
            </a:extLst>
          </p:cNvPr>
          <p:cNvSpPr txBox="1"/>
          <p:nvPr/>
        </p:nvSpPr>
        <p:spPr>
          <a:xfrm>
            <a:off x="-1" y="96908"/>
            <a:ext cx="1441420" cy="369332"/>
          </a:xfrm>
          <a:prstGeom prst="rect">
            <a:avLst/>
          </a:prstGeom>
          <a:noFill/>
        </p:spPr>
        <p:txBody>
          <a:bodyPr wrap="none" rtlCol="0">
            <a:spAutoFit/>
          </a:bodyPr>
          <a:lstStyle/>
          <a:p>
            <a:r>
              <a:rPr lang="en-IN" dirty="0"/>
              <a:t>ADD PRODUCT</a:t>
            </a:r>
          </a:p>
        </p:txBody>
      </p:sp>
      <p:sp>
        <p:nvSpPr>
          <p:cNvPr id="15" name="TextBox 14">
            <a:extLst>
              <a:ext uri="{FF2B5EF4-FFF2-40B4-BE49-F238E27FC236}">
                <a16:creationId xmlns:a16="http://schemas.microsoft.com/office/drawing/2014/main" id="{15292898-9F9E-685E-47F4-5D49ACE091A6}"/>
              </a:ext>
            </a:extLst>
          </p:cNvPr>
          <p:cNvSpPr txBox="1"/>
          <p:nvPr/>
        </p:nvSpPr>
        <p:spPr>
          <a:xfrm>
            <a:off x="6720840" y="96909"/>
            <a:ext cx="1508760" cy="369332"/>
          </a:xfrm>
          <a:prstGeom prst="rect">
            <a:avLst/>
          </a:prstGeom>
          <a:noFill/>
        </p:spPr>
        <p:txBody>
          <a:bodyPr wrap="square" rtlCol="0">
            <a:spAutoFit/>
          </a:bodyPr>
          <a:lstStyle/>
          <a:p>
            <a:r>
              <a:rPr lang="en-IN" dirty="0"/>
              <a:t>DASHBOARD</a:t>
            </a:r>
          </a:p>
        </p:txBody>
      </p:sp>
      <p:sp>
        <p:nvSpPr>
          <p:cNvPr id="16" name="TextBox 15">
            <a:extLst>
              <a:ext uri="{FF2B5EF4-FFF2-40B4-BE49-F238E27FC236}">
                <a16:creationId xmlns:a16="http://schemas.microsoft.com/office/drawing/2014/main" id="{F87E95DA-DC91-3A74-AE52-CA8D255D6F12}"/>
              </a:ext>
            </a:extLst>
          </p:cNvPr>
          <p:cNvSpPr txBox="1"/>
          <p:nvPr/>
        </p:nvSpPr>
        <p:spPr>
          <a:xfrm>
            <a:off x="109728" y="3337561"/>
            <a:ext cx="1719072" cy="369332"/>
          </a:xfrm>
          <a:prstGeom prst="rect">
            <a:avLst/>
          </a:prstGeom>
          <a:noFill/>
        </p:spPr>
        <p:txBody>
          <a:bodyPr wrap="square" rtlCol="0">
            <a:spAutoFit/>
          </a:bodyPr>
          <a:lstStyle/>
          <a:p>
            <a:r>
              <a:rPr lang="en-IN" dirty="0"/>
              <a:t>SELLER LOGIN </a:t>
            </a:r>
          </a:p>
        </p:txBody>
      </p:sp>
      <p:sp>
        <p:nvSpPr>
          <p:cNvPr id="17" name="TextBox 16">
            <a:extLst>
              <a:ext uri="{FF2B5EF4-FFF2-40B4-BE49-F238E27FC236}">
                <a16:creationId xmlns:a16="http://schemas.microsoft.com/office/drawing/2014/main" id="{D5A69EC5-ACA8-FF1B-0599-42E5E4F052D9}"/>
              </a:ext>
            </a:extLst>
          </p:cNvPr>
          <p:cNvSpPr txBox="1"/>
          <p:nvPr/>
        </p:nvSpPr>
        <p:spPr>
          <a:xfrm>
            <a:off x="6869818" y="3394634"/>
            <a:ext cx="1659429" cy="369332"/>
          </a:xfrm>
          <a:prstGeom prst="rect">
            <a:avLst/>
          </a:prstGeom>
          <a:noFill/>
        </p:spPr>
        <p:txBody>
          <a:bodyPr wrap="none" rtlCol="0">
            <a:spAutoFit/>
          </a:bodyPr>
          <a:lstStyle/>
          <a:p>
            <a:r>
              <a:rPr lang="en-IN" dirty="0"/>
              <a:t>SELLER REVENUE</a:t>
            </a:r>
          </a:p>
        </p:txBody>
      </p:sp>
    </p:spTree>
    <p:extLst>
      <p:ext uri="{BB962C8B-B14F-4D97-AF65-F5344CB8AC3E}">
        <p14:creationId xmlns:p14="http://schemas.microsoft.com/office/powerpoint/2010/main" val="3332423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EE59B4-A99D-A84A-C6FE-B3FF37A8BFBB}"/>
              </a:ext>
            </a:extLst>
          </p:cNvPr>
          <p:cNvSpPr>
            <a:spLocks noGrp="1"/>
          </p:cNvSpPr>
          <p:nvPr>
            <p:ph type="sldNum" sz="quarter" idx="12"/>
          </p:nvPr>
        </p:nvSpPr>
        <p:spPr/>
        <p:txBody>
          <a:bodyPr/>
          <a:lstStyle/>
          <a:p>
            <a:fld id="{8D0AFDD5-844D-364D-8AEC-50CF4D36D55D}" type="slidenum">
              <a:rPr lang="en-US" noProof="0" smtClean="0"/>
              <a:t>17</a:t>
            </a:fld>
            <a:endParaRPr lang="en-US" noProof="0"/>
          </a:p>
        </p:txBody>
      </p:sp>
      <p:sp>
        <p:nvSpPr>
          <p:cNvPr id="3" name="Footer Placeholder 2">
            <a:extLst>
              <a:ext uri="{FF2B5EF4-FFF2-40B4-BE49-F238E27FC236}">
                <a16:creationId xmlns:a16="http://schemas.microsoft.com/office/drawing/2014/main" id="{E5E48665-FA11-D989-7DBD-1555C14F0EC1}"/>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81F91C59-935C-169B-5F04-898E369E61F4}"/>
              </a:ext>
            </a:extLst>
          </p:cNvPr>
          <p:cNvSpPr>
            <a:spLocks noGrp="1"/>
          </p:cNvSpPr>
          <p:nvPr>
            <p:ph type="dt" sz="half" idx="10"/>
          </p:nvPr>
        </p:nvSpPr>
        <p:spPr/>
        <p:txBody>
          <a:bodyPr/>
          <a:lstStyle/>
          <a:p>
            <a:r>
              <a:rPr lang="en-US" noProof="0"/>
              <a:t>20XX</a:t>
            </a:r>
          </a:p>
        </p:txBody>
      </p:sp>
      <p:sp>
        <p:nvSpPr>
          <p:cNvPr id="6" name="TextBox 5">
            <a:extLst>
              <a:ext uri="{FF2B5EF4-FFF2-40B4-BE49-F238E27FC236}">
                <a16:creationId xmlns:a16="http://schemas.microsoft.com/office/drawing/2014/main" id="{7745EC0B-831E-4B06-B6EF-D7070895286A}"/>
              </a:ext>
            </a:extLst>
          </p:cNvPr>
          <p:cNvSpPr txBox="1"/>
          <p:nvPr/>
        </p:nvSpPr>
        <p:spPr>
          <a:xfrm>
            <a:off x="214122" y="117086"/>
            <a:ext cx="1613916" cy="523220"/>
          </a:xfrm>
          <a:prstGeom prst="rect">
            <a:avLst/>
          </a:prstGeom>
          <a:noFill/>
        </p:spPr>
        <p:txBody>
          <a:bodyPr wrap="square">
            <a:spAutoFit/>
          </a:bodyPr>
          <a:lstStyle/>
          <a:p>
            <a:r>
              <a:rPr lang="en-IN" sz="2800" b="1" dirty="0"/>
              <a:t>TESTING</a:t>
            </a:r>
          </a:p>
        </p:txBody>
      </p:sp>
      <p:pic>
        <p:nvPicPr>
          <p:cNvPr id="16" name="Picture 15">
            <a:extLst>
              <a:ext uri="{FF2B5EF4-FFF2-40B4-BE49-F238E27FC236}">
                <a16:creationId xmlns:a16="http://schemas.microsoft.com/office/drawing/2014/main" id="{8CDF4D90-0AA7-E2D5-3576-C35ABC134A1D}"/>
              </a:ext>
            </a:extLst>
          </p:cNvPr>
          <p:cNvPicPr>
            <a:picLocks noChangeAspect="1"/>
          </p:cNvPicPr>
          <p:nvPr/>
        </p:nvPicPr>
        <p:blipFill>
          <a:blip r:embed="rId2"/>
          <a:stretch>
            <a:fillRect/>
          </a:stretch>
        </p:blipFill>
        <p:spPr>
          <a:xfrm>
            <a:off x="155448" y="640306"/>
            <a:ext cx="5285232" cy="2730420"/>
          </a:xfrm>
          <a:prstGeom prst="rect">
            <a:avLst/>
          </a:prstGeom>
        </p:spPr>
      </p:pic>
      <p:pic>
        <p:nvPicPr>
          <p:cNvPr id="18" name="Picture 17">
            <a:extLst>
              <a:ext uri="{FF2B5EF4-FFF2-40B4-BE49-F238E27FC236}">
                <a16:creationId xmlns:a16="http://schemas.microsoft.com/office/drawing/2014/main" id="{EBFEDC73-FF11-DB56-C16B-A493C494617D}"/>
              </a:ext>
            </a:extLst>
          </p:cNvPr>
          <p:cNvPicPr>
            <a:picLocks noChangeAspect="1"/>
          </p:cNvPicPr>
          <p:nvPr/>
        </p:nvPicPr>
        <p:blipFill>
          <a:blip r:embed="rId3"/>
          <a:stretch>
            <a:fillRect/>
          </a:stretch>
        </p:blipFill>
        <p:spPr>
          <a:xfrm>
            <a:off x="6353869" y="640306"/>
            <a:ext cx="5582868" cy="2735956"/>
          </a:xfrm>
          <a:prstGeom prst="rect">
            <a:avLst/>
          </a:prstGeom>
        </p:spPr>
      </p:pic>
      <p:pic>
        <p:nvPicPr>
          <p:cNvPr id="20" name="Picture 19">
            <a:extLst>
              <a:ext uri="{FF2B5EF4-FFF2-40B4-BE49-F238E27FC236}">
                <a16:creationId xmlns:a16="http://schemas.microsoft.com/office/drawing/2014/main" id="{B2DE98D4-E7D0-D6BF-698B-A013EE87A203}"/>
              </a:ext>
            </a:extLst>
          </p:cNvPr>
          <p:cNvPicPr>
            <a:picLocks noChangeAspect="1"/>
          </p:cNvPicPr>
          <p:nvPr/>
        </p:nvPicPr>
        <p:blipFill>
          <a:blip r:embed="rId4"/>
          <a:stretch>
            <a:fillRect/>
          </a:stretch>
        </p:blipFill>
        <p:spPr>
          <a:xfrm>
            <a:off x="137160" y="3822150"/>
            <a:ext cx="5285232" cy="2614740"/>
          </a:xfrm>
          <a:prstGeom prst="rect">
            <a:avLst/>
          </a:prstGeom>
        </p:spPr>
      </p:pic>
      <p:pic>
        <p:nvPicPr>
          <p:cNvPr id="22" name="Picture 21">
            <a:extLst>
              <a:ext uri="{FF2B5EF4-FFF2-40B4-BE49-F238E27FC236}">
                <a16:creationId xmlns:a16="http://schemas.microsoft.com/office/drawing/2014/main" id="{10BDA1AD-4A16-31E5-1B76-0DF8213F43E9}"/>
              </a:ext>
            </a:extLst>
          </p:cNvPr>
          <p:cNvPicPr>
            <a:picLocks noChangeAspect="1"/>
          </p:cNvPicPr>
          <p:nvPr/>
        </p:nvPicPr>
        <p:blipFill>
          <a:blip r:embed="rId5"/>
          <a:stretch>
            <a:fillRect/>
          </a:stretch>
        </p:blipFill>
        <p:spPr>
          <a:xfrm>
            <a:off x="6371838" y="3713888"/>
            <a:ext cx="5564899" cy="2723002"/>
          </a:xfrm>
          <a:prstGeom prst="rect">
            <a:avLst/>
          </a:prstGeom>
        </p:spPr>
      </p:pic>
      <p:sp>
        <p:nvSpPr>
          <p:cNvPr id="23" name="TextBox 22">
            <a:extLst>
              <a:ext uri="{FF2B5EF4-FFF2-40B4-BE49-F238E27FC236}">
                <a16:creationId xmlns:a16="http://schemas.microsoft.com/office/drawing/2014/main" id="{F8F19824-DF4B-7049-84BD-5A0AC1E595F3}"/>
              </a:ext>
            </a:extLst>
          </p:cNvPr>
          <p:cNvSpPr txBox="1"/>
          <p:nvPr/>
        </p:nvSpPr>
        <p:spPr>
          <a:xfrm>
            <a:off x="5136645" y="3366834"/>
            <a:ext cx="2174742" cy="369332"/>
          </a:xfrm>
          <a:prstGeom prst="rect">
            <a:avLst/>
          </a:prstGeom>
          <a:noFill/>
        </p:spPr>
        <p:txBody>
          <a:bodyPr wrap="square" rtlCol="0">
            <a:spAutoFit/>
          </a:bodyPr>
          <a:lstStyle/>
          <a:p>
            <a:r>
              <a:rPr lang="en-IN" dirty="0"/>
              <a:t>Positive Testing</a:t>
            </a:r>
          </a:p>
        </p:txBody>
      </p:sp>
      <p:sp>
        <p:nvSpPr>
          <p:cNvPr id="25" name="TextBox 24">
            <a:extLst>
              <a:ext uri="{FF2B5EF4-FFF2-40B4-BE49-F238E27FC236}">
                <a16:creationId xmlns:a16="http://schemas.microsoft.com/office/drawing/2014/main" id="{B7B6D4B9-BBEE-6255-62DA-96F668596788}"/>
              </a:ext>
            </a:extLst>
          </p:cNvPr>
          <p:cNvSpPr txBox="1"/>
          <p:nvPr/>
        </p:nvSpPr>
        <p:spPr>
          <a:xfrm>
            <a:off x="5154933" y="184990"/>
            <a:ext cx="2478024" cy="369332"/>
          </a:xfrm>
          <a:prstGeom prst="rect">
            <a:avLst/>
          </a:prstGeom>
          <a:noFill/>
        </p:spPr>
        <p:txBody>
          <a:bodyPr wrap="square" rtlCol="0">
            <a:spAutoFit/>
          </a:bodyPr>
          <a:lstStyle/>
          <a:p>
            <a:r>
              <a:rPr lang="en-IN" dirty="0"/>
              <a:t>Negative Testing</a:t>
            </a:r>
          </a:p>
        </p:txBody>
      </p:sp>
    </p:spTree>
    <p:extLst>
      <p:ext uri="{BB962C8B-B14F-4D97-AF65-F5344CB8AC3E}">
        <p14:creationId xmlns:p14="http://schemas.microsoft.com/office/powerpoint/2010/main" val="2017204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9B7AD4-E5F8-7E55-F770-79AA77E3C29E}"/>
              </a:ext>
            </a:extLst>
          </p:cNvPr>
          <p:cNvSpPr>
            <a:spLocks noGrp="1"/>
          </p:cNvSpPr>
          <p:nvPr>
            <p:ph type="sldNum" sz="quarter" idx="12"/>
          </p:nvPr>
        </p:nvSpPr>
        <p:spPr/>
        <p:txBody>
          <a:bodyPr/>
          <a:lstStyle/>
          <a:p>
            <a:fld id="{8D0AFDD5-844D-364D-8AEC-50CF4D36D55D}" type="slidenum">
              <a:rPr lang="en-US" noProof="0" smtClean="0"/>
              <a:t>18</a:t>
            </a:fld>
            <a:endParaRPr lang="en-US" noProof="0"/>
          </a:p>
        </p:txBody>
      </p:sp>
      <p:sp>
        <p:nvSpPr>
          <p:cNvPr id="4" name="Date Placeholder 3">
            <a:extLst>
              <a:ext uri="{FF2B5EF4-FFF2-40B4-BE49-F238E27FC236}">
                <a16:creationId xmlns:a16="http://schemas.microsoft.com/office/drawing/2014/main" id="{2A04A5F1-14E7-05A9-8E53-C51E63E7F227}"/>
              </a:ext>
            </a:extLst>
          </p:cNvPr>
          <p:cNvSpPr>
            <a:spLocks noGrp="1"/>
          </p:cNvSpPr>
          <p:nvPr>
            <p:ph type="dt" sz="half" idx="10"/>
          </p:nvPr>
        </p:nvSpPr>
        <p:spPr/>
        <p:txBody>
          <a:bodyPr/>
          <a:lstStyle/>
          <a:p>
            <a:r>
              <a:rPr lang="en-US" noProof="0"/>
              <a:t>20XX</a:t>
            </a:r>
          </a:p>
        </p:txBody>
      </p:sp>
      <p:sp>
        <p:nvSpPr>
          <p:cNvPr id="5" name="TextBox 4">
            <a:extLst>
              <a:ext uri="{FF2B5EF4-FFF2-40B4-BE49-F238E27FC236}">
                <a16:creationId xmlns:a16="http://schemas.microsoft.com/office/drawing/2014/main" id="{894BEC03-D039-B4A8-29D7-0357E66F0138}"/>
              </a:ext>
            </a:extLst>
          </p:cNvPr>
          <p:cNvSpPr txBox="1"/>
          <p:nvPr/>
        </p:nvSpPr>
        <p:spPr>
          <a:xfrm>
            <a:off x="0" y="-60126"/>
            <a:ext cx="4943856" cy="584775"/>
          </a:xfrm>
          <a:prstGeom prst="rect">
            <a:avLst/>
          </a:prstGeom>
          <a:noFill/>
        </p:spPr>
        <p:txBody>
          <a:bodyPr wrap="square" rtlCol="0">
            <a:spAutoFit/>
          </a:bodyPr>
          <a:lstStyle/>
          <a:p>
            <a:r>
              <a:rPr lang="en-IN" sz="3200" b="1" dirty="0"/>
              <a:t>TESTING</a:t>
            </a:r>
          </a:p>
        </p:txBody>
      </p:sp>
      <p:sp>
        <p:nvSpPr>
          <p:cNvPr id="12" name="TextBox 11">
            <a:extLst>
              <a:ext uri="{FF2B5EF4-FFF2-40B4-BE49-F238E27FC236}">
                <a16:creationId xmlns:a16="http://schemas.microsoft.com/office/drawing/2014/main" id="{B49E904A-CDBD-C729-CB84-BDD6E011B18F}"/>
              </a:ext>
            </a:extLst>
          </p:cNvPr>
          <p:cNvSpPr txBox="1"/>
          <p:nvPr/>
        </p:nvSpPr>
        <p:spPr>
          <a:xfrm>
            <a:off x="2070136" y="242775"/>
            <a:ext cx="2313430" cy="369332"/>
          </a:xfrm>
          <a:prstGeom prst="rect">
            <a:avLst/>
          </a:prstGeom>
          <a:noFill/>
        </p:spPr>
        <p:txBody>
          <a:bodyPr wrap="square" rtlCol="0">
            <a:spAutoFit/>
          </a:bodyPr>
          <a:lstStyle/>
          <a:p>
            <a:r>
              <a:rPr lang="en-IN" b="1" dirty="0"/>
              <a:t>ALL TESTING CASES</a:t>
            </a:r>
          </a:p>
        </p:txBody>
      </p:sp>
      <p:graphicFrame>
        <p:nvGraphicFramePr>
          <p:cNvPr id="22" name="Table 21">
            <a:extLst>
              <a:ext uri="{FF2B5EF4-FFF2-40B4-BE49-F238E27FC236}">
                <a16:creationId xmlns:a16="http://schemas.microsoft.com/office/drawing/2014/main" id="{3010D523-7BED-012B-3901-919D7CDB5BB0}"/>
              </a:ext>
            </a:extLst>
          </p:cNvPr>
          <p:cNvGraphicFramePr>
            <a:graphicFrameLocks noGrp="1"/>
          </p:cNvGraphicFramePr>
          <p:nvPr>
            <p:extLst>
              <p:ext uri="{D42A27DB-BD31-4B8C-83A1-F6EECF244321}">
                <p14:modId xmlns:p14="http://schemas.microsoft.com/office/powerpoint/2010/main" val="1153391732"/>
              </p:ext>
            </p:extLst>
          </p:nvPr>
        </p:nvGraphicFramePr>
        <p:xfrm>
          <a:off x="164118" y="4775036"/>
          <a:ext cx="11777948" cy="1982380"/>
        </p:xfrm>
        <a:graphic>
          <a:graphicData uri="http://schemas.openxmlformats.org/drawingml/2006/table">
            <a:tbl>
              <a:tblPr firstRow="1" bandRow="1">
                <a:tableStyleId>{5C22544A-7EE6-4342-B048-85BDC9FD1C3A}</a:tableStyleId>
              </a:tblPr>
              <a:tblGrid>
                <a:gridCol w="2944487">
                  <a:extLst>
                    <a:ext uri="{9D8B030D-6E8A-4147-A177-3AD203B41FA5}">
                      <a16:colId xmlns:a16="http://schemas.microsoft.com/office/drawing/2014/main" val="548277307"/>
                    </a:ext>
                  </a:extLst>
                </a:gridCol>
                <a:gridCol w="2944487">
                  <a:extLst>
                    <a:ext uri="{9D8B030D-6E8A-4147-A177-3AD203B41FA5}">
                      <a16:colId xmlns:a16="http://schemas.microsoft.com/office/drawing/2014/main" val="4158128693"/>
                    </a:ext>
                  </a:extLst>
                </a:gridCol>
                <a:gridCol w="2944487">
                  <a:extLst>
                    <a:ext uri="{9D8B030D-6E8A-4147-A177-3AD203B41FA5}">
                      <a16:colId xmlns:a16="http://schemas.microsoft.com/office/drawing/2014/main" val="3082365660"/>
                    </a:ext>
                  </a:extLst>
                </a:gridCol>
                <a:gridCol w="2944487">
                  <a:extLst>
                    <a:ext uri="{9D8B030D-6E8A-4147-A177-3AD203B41FA5}">
                      <a16:colId xmlns:a16="http://schemas.microsoft.com/office/drawing/2014/main" val="2909517993"/>
                    </a:ext>
                  </a:extLst>
                </a:gridCol>
              </a:tblGrid>
              <a:tr h="396476">
                <a:tc>
                  <a:txBody>
                    <a:bodyPr/>
                    <a:lstStyle/>
                    <a:p>
                      <a:r>
                        <a:rPr lang="en-IN" b="1" dirty="0">
                          <a:solidFill>
                            <a:schemeClr val="tx1"/>
                          </a:solidFill>
                        </a:rPr>
                        <a:t>MODULE</a:t>
                      </a:r>
                    </a:p>
                  </a:txBody>
                  <a:tcPr/>
                </a:tc>
                <a:tc>
                  <a:txBody>
                    <a:bodyPr/>
                    <a:lstStyle/>
                    <a:p>
                      <a:r>
                        <a:rPr lang="en-IN" dirty="0">
                          <a:solidFill>
                            <a:schemeClr val="tx1"/>
                          </a:solidFill>
                        </a:rPr>
                        <a:t>TEST CASE</a:t>
                      </a:r>
                    </a:p>
                  </a:txBody>
                  <a:tcPr/>
                </a:tc>
                <a:tc>
                  <a:txBody>
                    <a:bodyPr/>
                    <a:lstStyle/>
                    <a:p>
                      <a:r>
                        <a:rPr lang="en-IN" dirty="0">
                          <a:solidFill>
                            <a:schemeClr val="tx1"/>
                          </a:solidFill>
                        </a:rPr>
                        <a:t>EXPECTED RESULT</a:t>
                      </a:r>
                    </a:p>
                  </a:txBody>
                  <a:tcPr/>
                </a:tc>
                <a:tc>
                  <a:txBody>
                    <a:bodyPr/>
                    <a:lstStyle/>
                    <a:p>
                      <a:r>
                        <a:rPr lang="en-IN" dirty="0">
                          <a:solidFill>
                            <a:schemeClr val="tx1"/>
                          </a:solidFill>
                        </a:rPr>
                        <a:t>RESULT</a:t>
                      </a:r>
                    </a:p>
                  </a:txBody>
                  <a:tcPr/>
                </a:tc>
                <a:extLst>
                  <a:ext uri="{0D108BD9-81ED-4DB2-BD59-A6C34878D82A}">
                    <a16:rowId xmlns:a16="http://schemas.microsoft.com/office/drawing/2014/main" val="2785657227"/>
                  </a:ext>
                </a:extLst>
              </a:tr>
              <a:tr h="396476">
                <a:tc>
                  <a:txBody>
                    <a:bodyPr/>
                    <a:lstStyle/>
                    <a:p>
                      <a:r>
                        <a:rPr lang="en-IN" dirty="0"/>
                        <a:t>CUSTOMER </a:t>
                      </a:r>
                    </a:p>
                  </a:txBody>
                  <a:tcPr/>
                </a:tc>
                <a:tc>
                  <a:txBody>
                    <a:bodyPr/>
                    <a:lstStyle/>
                    <a:p>
                      <a:r>
                        <a:rPr lang="en-IN" dirty="0"/>
                        <a:t>NEW LOGIN </a:t>
                      </a:r>
                    </a:p>
                  </a:txBody>
                  <a:tcPr/>
                </a:tc>
                <a:tc>
                  <a:txBody>
                    <a:bodyPr/>
                    <a:lstStyle/>
                    <a:p>
                      <a:r>
                        <a:rPr lang="en-IN" dirty="0"/>
                        <a:t>USERNAME DOES NOT EXIST</a:t>
                      </a:r>
                    </a:p>
                  </a:txBody>
                  <a:tcPr/>
                </a:tc>
                <a:tc>
                  <a:txBody>
                    <a:bodyPr/>
                    <a:lstStyle/>
                    <a:p>
                      <a:r>
                        <a:rPr lang="en-IN" dirty="0"/>
                        <a:t>PASSED</a:t>
                      </a:r>
                    </a:p>
                  </a:txBody>
                  <a:tcPr/>
                </a:tc>
                <a:extLst>
                  <a:ext uri="{0D108BD9-81ED-4DB2-BD59-A6C34878D82A}">
                    <a16:rowId xmlns:a16="http://schemas.microsoft.com/office/drawing/2014/main" val="3461099431"/>
                  </a:ext>
                </a:extLst>
              </a:tr>
              <a:tr h="396476">
                <a:tc>
                  <a:txBody>
                    <a:bodyPr/>
                    <a:lstStyle/>
                    <a:p>
                      <a:r>
                        <a:rPr lang="en-IN" dirty="0"/>
                        <a:t>CUSTOMER </a:t>
                      </a:r>
                    </a:p>
                  </a:txBody>
                  <a:tcPr/>
                </a:tc>
                <a:tc>
                  <a:txBody>
                    <a:bodyPr/>
                    <a:lstStyle/>
                    <a:p>
                      <a:r>
                        <a:rPr lang="en-IN" dirty="0"/>
                        <a:t>PROVIDES WRONG OTP</a:t>
                      </a:r>
                    </a:p>
                  </a:txBody>
                  <a:tcPr/>
                </a:tc>
                <a:tc>
                  <a:txBody>
                    <a:bodyPr/>
                    <a:lstStyle/>
                    <a:p>
                      <a:r>
                        <a:rPr lang="en-IN" dirty="0"/>
                        <a:t>WRONG OTP</a:t>
                      </a:r>
                    </a:p>
                  </a:txBody>
                  <a:tcPr/>
                </a:tc>
                <a:tc>
                  <a:txBody>
                    <a:bodyPr/>
                    <a:lstStyle/>
                    <a:p>
                      <a:r>
                        <a:rPr lang="en-IN" dirty="0"/>
                        <a:t>PASSED</a:t>
                      </a:r>
                    </a:p>
                  </a:txBody>
                  <a:tcPr/>
                </a:tc>
                <a:extLst>
                  <a:ext uri="{0D108BD9-81ED-4DB2-BD59-A6C34878D82A}">
                    <a16:rowId xmlns:a16="http://schemas.microsoft.com/office/drawing/2014/main" val="3291639312"/>
                  </a:ext>
                </a:extLst>
              </a:tr>
              <a:tr h="396476">
                <a:tc>
                  <a:txBody>
                    <a:bodyPr/>
                    <a:lstStyle/>
                    <a:p>
                      <a:r>
                        <a:rPr lang="en-IN" dirty="0"/>
                        <a:t>CUSTOMER </a:t>
                      </a:r>
                    </a:p>
                  </a:txBody>
                  <a:tcPr/>
                </a:tc>
                <a:tc>
                  <a:txBody>
                    <a:bodyPr/>
                    <a:lstStyle/>
                    <a:p>
                      <a:r>
                        <a:rPr lang="en-IN" dirty="0"/>
                        <a:t>INVALID USERNAME</a:t>
                      </a:r>
                    </a:p>
                  </a:txBody>
                  <a:tcPr/>
                </a:tc>
                <a:tc>
                  <a:txBody>
                    <a:bodyPr/>
                    <a:lstStyle/>
                    <a:p>
                      <a:r>
                        <a:rPr lang="en-IN" dirty="0"/>
                        <a:t>WRONG USERNAME</a:t>
                      </a:r>
                    </a:p>
                  </a:txBody>
                  <a:tcPr/>
                </a:tc>
                <a:tc>
                  <a:txBody>
                    <a:bodyPr/>
                    <a:lstStyle/>
                    <a:p>
                      <a:r>
                        <a:rPr lang="en-IN" dirty="0"/>
                        <a:t>PASSED</a:t>
                      </a:r>
                    </a:p>
                  </a:txBody>
                  <a:tcPr/>
                </a:tc>
                <a:extLst>
                  <a:ext uri="{0D108BD9-81ED-4DB2-BD59-A6C34878D82A}">
                    <a16:rowId xmlns:a16="http://schemas.microsoft.com/office/drawing/2014/main" val="421454137"/>
                  </a:ext>
                </a:extLst>
              </a:tr>
              <a:tr h="396476">
                <a:tc>
                  <a:txBody>
                    <a:bodyPr/>
                    <a:lstStyle/>
                    <a:p>
                      <a:r>
                        <a:rPr lang="en-IN" dirty="0"/>
                        <a:t>CUSTOMER </a:t>
                      </a:r>
                    </a:p>
                  </a:txBody>
                  <a:tcPr/>
                </a:tc>
                <a:tc>
                  <a:txBody>
                    <a:bodyPr/>
                    <a:lstStyle/>
                    <a:p>
                      <a:r>
                        <a:rPr lang="en-IN" dirty="0"/>
                        <a:t>PAYMENT</a:t>
                      </a:r>
                    </a:p>
                  </a:txBody>
                  <a:tcPr/>
                </a:tc>
                <a:tc>
                  <a:txBody>
                    <a:bodyPr/>
                    <a:lstStyle/>
                    <a:p>
                      <a:r>
                        <a:rPr lang="en-IN" dirty="0"/>
                        <a:t>TRANSACTION FAILED</a:t>
                      </a:r>
                    </a:p>
                  </a:txBody>
                  <a:tcPr/>
                </a:tc>
                <a:tc>
                  <a:txBody>
                    <a:bodyPr/>
                    <a:lstStyle/>
                    <a:p>
                      <a:r>
                        <a:rPr lang="en-IN" dirty="0"/>
                        <a:t>PASSED</a:t>
                      </a:r>
                    </a:p>
                  </a:txBody>
                  <a:tcPr/>
                </a:tc>
                <a:extLst>
                  <a:ext uri="{0D108BD9-81ED-4DB2-BD59-A6C34878D82A}">
                    <a16:rowId xmlns:a16="http://schemas.microsoft.com/office/drawing/2014/main" val="2513835610"/>
                  </a:ext>
                </a:extLst>
              </a:tr>
            </a:tbl>
          </a:graphicData>
        </a:graphic>
      </p:graphicFrame>
      <p:graphicFrame>
        <p:nvGraphicFramePr>
          <p:cNvPr id="23" name="Table 22">
            <a:extLst>
              <a:ext uri="{FF2B5EF4-FFF2-40B4-BE49-F238E27FC236}">
                <a16:creationId xmlns:a16="http://schemas.microsoft.com/office/drawing/2014/main" id="{DB180012-D158-35C7-8FCC-FCD6829DD95B}"/>
              </a:ext>
            </a:extLst>
          </p:cNvPr>
          <p:cNvGraphicFramePr>
            <a:graphicFrameLocks noGrp="1"/>
          </p:cNvGraphicFramePr>
          <p:nvPr>
            <p:extLst>
              <p:ext uri="{D42A27DB-BD31-4B8C-83A1-F6EECF244321}">
                <p14:modId xmlns:p14="http://schemas.microsoft.com/office/powerpoint/2010/main" val="3217271408"/>
              </p:ext>
            </p:extLst>
          </p:nvPr>
        </p:nvGraphicFramePr>
        <p:xfrm>
          <a:off x="152400" y="2538964"/>
          <a:ext cx="11841480" cy="2146006"/>
        </p:xfrm>
        <a:graphic>
          <a:graphicData uri="http://schemas.openxmlformats.org/drawingml/2006/table">
            <a:tbl>
              <a:tblPr firstRow="1" bandRow="1">
                <a:tableStyleId>{5C22544A-7EE6-4342-B048-85BDC9FD1C3A}</a:tableStyleId>
              </a:tblPr>
              <a:tblGrid>
                <a:gridCol w="2960370">
                  <a:extLst>
                    <a:ext uri="{9D8B030D-6E8A-4147-A177-3AD203B41FA5}">
                      <a16:colId xmlns:a16="http://schemas.microsoft.com/office/drawing/2014/main" val="3425410950"/>
                    </a:ext>
                  </a:extLst>
                </a:gridCol>
                <a:gridCol w="2960370">
                  <a:extLst>
                    <a:ext uri="{9D8B030D-6E8A-4147-A177-3AD203B41FA5}">
                      <a16:colId xmlns:a16="http://schemas.microsoft.com/office/drawing/2014/main" val="2041366397"/>
                    </a:ext>
                  </a:extLst>
                </a:gridCol>
                <a:gridCol w="2960370">
                  <a:extLst>
                    <a:ext uri="{9D8B030D-6E8A-4147-A177-3AD203B41FA5}">
                      <a16:colId xmlns:a16="http://schemas.microsoft.com/office/drawing/2014/main" val="412753865"/>
                    </a:ext>
                  </a:extLst>
                </a:gridCol>
                <a:gridCol w="2960370">
                  <a:extLst>
                    <a:ext uri="{9D8B030D-6E8A-4147-A177-3AD203B41FA5}">
                      <a16:colId xmlns:a16="http://schemas.microsoft.com/office/drawing/2014/main" val="1605375760"/>
                    </a:ext>
                  </a:extLst>
                </a:gridCol>
              </a:tblGrid>
              <a:tr h="408646">
                <a:tc>
                  <a:txBody>
                    <a:bodyPr/>
                    <a:lstStyle/>
                    <a:p>
                      <a:r>
                        <a:rPr lang="en-IN" b="1" dirty="0">
                          <a:solidFill>
                            <a:schemeClr val="tx1"/>
                          </a:solidFill>
                        </a:rPr>
                        <a:t>MODULE</a:t>
                      </a:r>
                    </a:p>
                  </a:txBody>
                  <a:tcPr/>
                </a:tc>
                <a:tc>
                  <a:txBody>
                    <a:bodyPr/>
                    <a:lstStyle/>
                    <a:p>
                      <a:r>
                        <a:rPr lang="en-IN" dirty="0">
                          <a:solidFill>
                            <a:schemeClr val="tx1"/>
                          </a:solidFill>
                        </a:rPr>
                        <a:t>TEST CASE</a:t>
                      </a:r>
                    </a:p>
                  </a:txBody>
                  <a:tcPr/>
                </a:tc>
                <a:tc>
                  <a:txBody>
                    <a:bodyPr/>
                    <a:lstStyle/>
                    <a:p>
                      <a:r>
                        <a:rPr lang="en-IN" dirty="0">
                          <a:solidFill>
                            <a:schemeClr val="tx1"/>
                          </a:solidFill>
                        </a:rPr>
                        <a:t>EXPECTED RESULT</a:t>
                      </a:r>
                    </a:p>
                  </a:txBody>
                  <a:tcPr/>
                </a:tc>
                <a:tc>
                  <a:txBody>
                    <a:bodyPr/>
                    <a:lstStyle/>
                    <a:p>
                      <a:r>
                        <a:rPr lang="en-IN" dirty="0">
                          <a:solidFill>
                            <a:schemeClr val="tx1"/>
                          </a:solidFill>
                        </a:rPr>
                        <a:t>RESULT</a:t>
                      </a:r>
                    </a:p>
                  </a:txBody>
                  <a:tcPr/>
                </a:tc>
                <a:extLst>
                  <a:ext uri="{0D108BD9-81ED-4DB2-BD59-A6C34878D82A}">
                    <a16:rowId xmlns:a16="http://schemas.microsoft.com/office/drawing/2014/main" val="261323675"/>
                  </a:ext>
                </a:extLst>
              </a:tr>
              <a:tr h="507765">
                <a:tc>
                  <a:txBody>
                    <a:bodyPr/>
                    <a:lstStyle/>
                    <a:p>
                      <a:r>
                        <a:rPr lang="en-IN" dirty="0"/>
                        <a:t>ADMIN</a:t>
                      </a:r>
                    </a:p>
                  </a:txBody>
                  <a:tcPr/>
                </a:tc>
                <a:tc>
                  <a:txBody>
                    <a:bodyPr/>
                    <a:lstStyle/>
                    <a:p>
                      <a:r>
                        <a:rPr lang="en-IN" dirty="0"/>
                        <a:t>COUPON CREATION</a:t>
                      </a:r>
                    </a:p>
                  </a:txBody>
                  <a:tcPr/>
                </a:tc>
                <a:tc>
                  <a:txBody>
                    <a:bodyPr/>
                    <a:lstStyle/>
                    <a:p>
                      <a:r>
                        <a:rPr lang="en-IN" dirty="0"/>
                        <a:t>COUPON ALREADY EXISTS/INVALID COUPON</a:t>
                      </a:r>
                    </a:p>
                  </a:txBody>
                  <a:tcPr/>
                </a:tc>
                <a:tc>
                  <a:txBody>
                    <a:bodyPr/>
                    <a:lstStyle/>
                    <a:p>
                      <a:r>
                        <a:rPr lang="en-IN" dirty="0"/>
                        <a:t>PASSED</a:t>
                      </a:r>
                    </a:p>
                  </a:txBody>
                  <a:tcPr/>
                </a:tc>
                <a:extLst>
                  <a:ext uri="{0D108BD9-81ED-4DB2-BD59-A6C34878D82A}">
                    <a16:rowId xmlns:a16="http://schemas.microsoft.com/office/drawing/2014/main" val="484738956"/>
                  </a:ext>
                </a:extLst>
              </a:tr>
              <a:tr h="332086">
                <a:tc>
                  <a:txBody>
                    <a:bodyPr/>
                    <a:lstStyle/>
                    <a:p>
                      <a:r>
                        <a:rPr lang="en-IN" dirty="0"/>
                        <a:t>ADMIN</a:t>
                      </a:r>
                    </a:p>
                  </a:txBody>
                  <a:tcPr/>
                </a:tc>
                <a:tc>
                  <a:txBody>
                    <a:bodyPr/>
                    <a:lstStyle/>
                    <a:p>
                      <a:r>
                        <a:rPr lang="en-IN" dirty="0"/>
                        <a:t>UPDATE CATEGORY ERROR</a:t>
                      </a:r>
                    </a:p>
                  </a:txBody>
                  <a:tcPr/>
                </a:tc>
                <a:tc>
                  <a:txBody>
                    <a:bodyPr/>
                    <a:lstStyle/>
                    <a:p>
                      <a:r>
                        <a:rPr lang="en-IN" dirty="0"/>
                        <a:t>FAILURE IN UPDATION </a:t>
                      </a:r>
                    </a:p>
                  </a:txBody>
                  <a:tcPr/>
                </a:tc>
                <a:tc>
                  <a:txBody>
                    <a:bodyPr/>
                    <a:lstStyle/>
                    <a:p>
                      <a:r>
                        <a:rPr lang="en-IN" dirty="0"/>
                        <a:t>PASSED</a:t>
                      </a:r>
                    </a:p>
                  </a:txBody>
                  <a:tcPr/>
                </a:tc>
                <a:extLst>
                  <a:ext uri="{0D108BD9-81ED-4DB2-BD59-A6C34878D82A}">
                    <a16:rowId xmlns:a16="http://schemas.microsoft.com/office/drawing/2014/main" val="1741059019"/>
                  </a:ext>
                </a:extLst>
              </a:tr>
              <a:tr h="290151">
                <a:tc>
                  <a:txBody>
                    <a:bodyPr/>
                    <a:lstStyle/>
                    <a:p>
                      <a:r>
                        <a:rPr lang="en-IN" dirty="0"/>
                        <a:t>ADMIN</a:t>
                      </a:r>
                    </a:p>
                  </a:txBody>
                  <a:tcPr/>
                </a:tc>
                <a:tc>
                  <a:txBody>
                    <a:bodyPr/>
                    <a:lstStyle/>
                    <a:p>
                      <a:r>
                        <a:rPr lang="en-IN" dirty="0"/>
                        <a:t>INVALID USERNAME</a:t>
                      </a:r>
                    </a:p>
                  </a:txBody>
                  <a:tcPr/>
                </a:tc>
                <a:tc>
                  <a:txBody>
                    <a:bodyPr/>
                    <a:lstStyle/>
                    <a:p>
                      <a:r>
                        <a:rPr lang="en-IN" dirty="0"/>
                        <a:t>WRONG USERNAME</a:t>
                      </a:r>
                    </a:p>
                  </a:txBody>
                  <a:tcPr/>
                </a:tc>
                <a:tc>
                  <a:txBody>
                    <a:bodyPr/>
                    <a:lstStyle/>
                    <a:p>
                      <a:r>
                        <a:rPr lang="en-IN" dirty="0"/>
                        <a:t>PASSED</a:t>
                      </a:r>
                    </a:p>
                  </a:txBody>
                  <a:tcPr/>
                </a:tc>
                <a:extLst>
                  <a:ext uri="{0D108BD9-81ED-4DB2-BD59-A6C34878D82A}">
                    <a16:rowId xmlns:a16="http://schemas.microsoft.com/office/drawing/2014/main" val="4218887611"/>
                  </a:ext>
                </a:extLst>
              </a:tr>
              <a:tr h="290151">
                <a:tc>
                  <a:txBody>
                    <a:bodyPr/>
                    <a:lstStyle/>
                    <a:p>
                      <a:r>
                        <a:rPr lang="en-IN" dirty="0"/>
                        <a:t>ADMIN</a:t>
                      </a:r>
                    </a:p>
                  </a:txBody>
                  <a:tcPr/>
                </a:tc>
                <a:tc>
                  <a:txBody>
                    <a:bodyPr/>
                    <a:lstStyle/>
                    <a:p>
                      <a:r>
                        <a:rPr lang="en-IN" dirty="0"/>
                        <a:t>WRONG OTP</a:t>
                      </a:r>
                    </a:p>
                  </a:txBody>
                  <a:tcPr/>
                </a:tc>
                <a:tc>
                  <a:txBody>
                    <a:bodyPr/>
                    <a:lstStyle/>
                    <a:p>
                      <a:r>
                        <a:rPr lang="en-IN" dirty="0"/>
                        <a:t>INVALID/WRONG OTP</a:t>
                      </a:r>
                    </a:p>
                  </a:txBody>
                  <a:tcPr/>
                </a:tc>
                <a:tc>
                  <a:txBody>
                    <a:bodyPr/>
                    <a:lstStyle/>
                    <a:p>
                      <a:r>
                        <a:rPr lang="en-IN" dirty="0"/>
                        <a:t>PASSED</a:t>
                      </a:r>
                    </a:p>
                  </a:txBody>
                  <a:tcPr/>
                </a:tc>
                <a:extLst>
                  <a:ext uri="{0D108BD9-81ED-4DB2-BD59-A6C34878D82A}">
                    <a16:rowId xmlns:a16="http://schemas.microsoft.com/office/drawing/2014/main" val="4002476358"/>
                  </a:ext>
                </a:extLst>
              </a:tr>
            </a:tbl>
          </a:graphicData>
        </a:graphic>
      </p:graphicFrame>
      <p:graphicFrame>
        <p:nvGraphicFramePr>
          <p:cNvPr id="24" name="Table 23">
            <a:extLst>
              <a:ext uri="{FF2B5EF4-FFF2-40B4-BE49-F238E27FC236}">
                <a16:creationId xmlns:a16="http://schemas.microsoft.com/office/drawing/2014/main" id="{6E21B2DF-F249-9DF7-A93F-38D421BD23DF}"/>
              </a:ext>
            </a:extLst>
          </p:cNvPr>
          <p:cNvGraphicFramePr>
            <a:graphicFrameLocks noGrp="1"/>
          </p:cNvGraphicFramePr>
          <p:nvPr>
            <p:extLst>
              <p:ext uri="{D42A27DB-BD31-4B8C-83A1-F6EECF244321}">
                <p14:modId xmlns:p14="http://schemas.microsoft.com/office/powerpoint/2010/main" val="2096322266"/>
              </p:ext>
            </p:extLst>
          </p:nvPr>
        </p:nvGraphicFramePr>
        <p:xfrm>
          <a:off x="146304" y="620098"/>
          <a:ext cx="11841480" cy="1828800"/>
        </p:xfrm>
        <a:graphic>
          <a:graphicData uri="http://schemas.openxmlformats.org/drawingml/2006/table">
            <a:tbl>
              <a:tblPr firstRow="1" bandRow="1">
                <a:tableStyleId>{5C22544A-7EE6-4342-B048-85BDC9FD1C3A}</a:tableStyleId>
              </a:tblPr>
              <a:tblGrid>
                <a:gridCol w="2960370">
                  <a:extLst>
                    <a:ext uri="{9D8B030D-6E8A-4147-A177-3AD203B41FA5}">
                      <a16:colId xmlns:a16="http://schemas.microsoft.com/office/drawing/2014/main" val="1655011785"/>
                    </a:ext>
                  </a:extLst>
                </a:gridCol>
                <a:gridCol w="2960370">
                  <a:extLst>
                    <a:ext uri="{9D8B030D-6E8A-4147-A177-3AD203B41FA5}">
                      <a16:colId xmlns:a16="http://schemas.microsoft.com/office/drawing/2014/main" val="618730959"/>
                    </a:ext>
                  </a:extLst>
                </a:gridCol>
                <a:gridCol w="2960370">
                  <a:extLst>
                    <a:ext uri="{9D8B030D-6E8A-4147-A177-3AD203B41FA5}">
                      <a16:colId xmlns:a16="http://schemas.microsoft.com/office/drawing/2014/main" val="432417027"/>
                    </a:ext>
                  </a:extLst>
                </a:gridCol>
                <a:gridCol w="2960370">
                  <a:extLst>
                    <a:ext uri="{9D8B030D-6E8A-4147-A177-3AD203B41FA5}">
                      <a16:colId xmlns:a16="http://schemas.microsoft.com/office/drawing/2014/main" val="587907159"/>
                    </a:ext>
                  </a:extLst>
                </a:gridCol>
              </a:tblGrid>
              <a:tr h="228939">
                <a:tc>
                  <a:txBody>
                    <a:bodyPr/>
                    <a:lstStyle/>
                    <a:p>
                      <a:r>
                        <a:rPr lang="en-IN" b="1" dirty="0">
                          <a:solidFill>
                            <a:schemeClr val="tx1"/>
                          </a:solidFill>
                        </a:rPr>
                        <a:t>MODULE</a:t>
                      </a:r>
                    </a:p>
                  </a:txBody>
                  <a:tcPr/>
                </a:tc>
                <a:tc>
                  <a:txBody>
                    <a:bodyPr/>
                    <a:lstStyle/>
                    <a:p>
                      <a:r>
                        <a:rPr lang="en-IN" dirty="0">
                          <a:solidFill>
                            <a:schemeClr val="tx1"/>
                          </a:solidFill>
                        </a:rPr>
                        <a:t>TEST CASE</a:t>
                      </a:r>
                    </a:p>
                  </a:txBody>
                  <a:tcPr/>
                </a:tc>
                <a:tc>
                  <a:txBody>
                    <a:bodyPr/>
                    <a:lstStyle/>
                    <a:p>
                      <a:r>
                        <a:rPr lang="en-IN" dirty="0">
                          <a:solidFill>
                            <a:schemeClr val="tx1"/>
                          </a:solidFill>
                        </a:rPr>
                        <a:t>EXPECTED RESULT</a:t>
                      </a:r>
                    </a:p>
                  </a:txBody>
                  <a:tcPr/>
                </a:tc>
                <a:tc>
                  <a:txBody>
                    <a:bodyPr/>
                    <a:lstStyle/>
                    <a:p>
                      <a:r>
                        <a:rPr lang="en-IN" dirty="0">
                          <a:solidFill>
                            <a:schemeClr val="tx1"/>
                          </a:solidFill>
                        </a:rPr>
                        <a:t>RESULT</a:t>
                      </a:r>
                    </a:p>
                  </a:txBody>
                  <a:tcPr/>
                </a:tc>
                <a:extLst>
                  <a:ext uri="{0D108BD9-81ED-4DB2-BD59-A6C34878D82A}">
                    <a16:rowId xmlns:a16="http://schemas.microsoft.com/office/drawing/2014/main" val="3598510224"/>
                  </a:ext>
                </a:extLst>
              </a:tr>
              <a:tr h="228939">
                <a:tc>
                  <a:txBody>
                    <a:bodyPr/>
                    <a:lstStyle/>
                    <a:p>
                      <a:r>
                        <a:rPr lang="en-IN" dirty="0"/>
                        <a:t>SELLER</a:t>
                      </a:r>
                    </a:p>
                  </a:txBody>
                  <a:tcPr/>
                </a:tc>
                <a:tc>
                  <a:txBody>
                    <a:bodyPr/>
                    <a:lstStyle/>
                    <a:p>
                      <a:r>
                        <a:rPr lang="en-IN" dirty="0"/>
                        <a:t>NEW LOGIN</a:t>
                      </a:r>
                    </a:p>
                  </a:txBody>
                  <a:tcPr/>
                </a:tc>
                <a:tc>
                  <a:txBody>
                    <a:bodyPr/>
                    <a:lstStyle/>
                    <a:p>
                      <a:r>
                        <a:rPr lang="en-IN" dirty="0"/>
                        <a:t>USERNAME DOES NOT EXIST</a:t>
                      </a:r>
                    </a:p>
                  </a:txBody>
                  <a:tcPr/>
                </a:tc>
                <a:tc>
                  <a:txBody>
                    <a:bodyPr/>
                    <a:lstStyle/>
                    <a:p>
                      <a:r>
                        <a:rPr lang="en-IN" dirty="0"/>
                        <a:t>PASSED</a:t>
                      </a:r>
                    </a:p>
                  </a:txBody>
                  <a:tcPr/>
                </a:tc>
                <a:extLst>
                  <a:ext uri="{0D108BD9-81ED-4DB2-BD59-A6C34878D82A}">
                    <a16:rowId xmlns:a16="http://schemas.microsoft.com/office/drawing/2014/main" val="3803838389"/>
                  </a:ext>
                </a:extLst>
              </a:tr>
              <a:tr h="228939">
                <a:tc>
                  <a:txBody>
                    <a:bodyPr/>
                    <a:lstStyle/>
                    <a:p>
                      <a:r>
                        <a:rPr lang="en-IN" dirty="0"/>
                        <a:t>CUSTOMER </a:t>
                      </a:r>
                    </a:p>
                  </a:txBody>
                  <a:tcPr/>
                </a:tc>
                <a:tc>
                  <a:txBody>
                    <a:bodyPr/>
                    <a:lstStyle/>
                    <a:p>
                      <a:r>
                        <a:rPr lang="en-IN" dirty="0"/>
                        <a:t>PROVIDES WRONG OTP</a:t>
                      </a:r>
                    </a:p>
                  </a:txBody>
                  <a:tcPr/>
                </a:tc>
                <a:tc>
                  <a:txBody>
                    <a:bodyPr/>
                    <a:lstStyle/>
                    <a:p>
                      <a:r>
                        <a:rPr lang="en-IN" dirty="0"/>
                        <a:t>WRONG OTP</a:t>
                      </a:r>
                    </a:p>
                  </a:txBody>
                  <a:tcPr/>
                </a:tc>
                <a:tc>
                  <a:txBody>
                    <a:bodyPr/>
                    <a:lstStyle/>
                    <a:p>
                      <a:r>
                        <a:rPr lang="en-IN" dirty="0"/>
                        <a:t>PASSED</a:t>
                      </a:r>
                    </a:p>
                  </a:txBody>
                  <a:tcPr/>
                </a:tc>
                <a:extLst>
                  <a:ext uri="{0D108BD9-81ED-4DB2-BD59-A6C34878D82A}">
                    <a16:rowId xmlns:a16="http://schemas.microsoft.com/office/drawing/2014/main" val="2886638670"/>
                  </a:ext>
                </a:extLst>
              </a:tr>
              <a:tr h="228939">
                <a:tc>
                  <a:txBody>
                    <a:bodyPr/>
                    <a:lstStyle/>
                    <a:p>
                      <a:r>
                        <a:rPr lang="en-IN" dirty="0"/>
                        <a:t>CUSTOMER </a:t>
                      </a:r>
                    </a:p>
                  </a:txBody>
                  <a:tcPr/>
                </a:tc>
                <a:tc>
                  <a:txBody>
                    <a:bodyPr/>
                    <a:lstStyle/>
                    <a:p>
                      <a:r>
                        <a:rPr lang="en-IN" dirty="0"/>
                        <a:t>INVALID USERNAME</a:t>
                      </a:r>
                    </a:p>
                  </a:txBody>
                  <a:tcPr/>
                </a:tc>
                <a:tc>
                  <a:txBody>
                    <a:bodyPr/>
                    <a:lstStyle/>
                    <a:p>
                      <a:r>
                        <a:rPr lang="en-IN" dirty="0"/>
                        <a:t>WRONG USERNAME</a:t>
                      </a:r>
                    </a:p>
                  </a:txBody>
                  <a:tcPr/>
                </a:tc>
                <a:tc>
                  <a:txBody>
                    <a:bodyPr/>
                    <a:lstStyle/>
                    <a:p>
                      <a:r>
                        <a:rPr lang="en-IN" dirty="0"/>
                        <a:t>PASSED</a:t>
                      </a:r>
                    </a:p>
                  </a:txBody>
                  <a:tcPr/>
                </a:tc>
                <a:extLst>
                  <a:ext uri="{0D108BD9-81ED-4DB2-BD59-A6C34878D82A}">
                    <a16:rowId xmlns:a16="http://schemas.microsoft.com/office/drawing/2014/main" val="2289886808"/>
                  </a:ext>
                </a:extLst>
              </a:tr>
              <a:tr h="228939">
                <a:tc>
                  <a:txBody>
                    <a:bodyPr/>
                    <a:lstStyle/>
                    <a:p>
                      <a:r>
                        <a:rPr lang="en-IN" dirty="0"/>
                        <a:t>CUSTOMER </a:t>
                      </a:r>
                    </a:p>
                  </a:txBody>
                  <a:tcPr/>
                </a:tc>
                <a:tc>
                  <a:txBody>
                    <a:bodyPr/>
                    <a:lstStyle/>
                    <a:p>
                      <a:r>
                        <a:rPr lang="en-IN" dirty="0"/>
                        <a:t>ADD/UPDATE PRODUCT</a:t>
                      </a:r>
                    </a:p>
                  </a:txBody>
                  <a:tcPr/>
                </a:tc>
                <a:tc>
                  <a:txBody>
                    <a:bodyPr/>
                    <a:lstStyle/>
                    <a:p>
                      <a:r>
                        <a:rPr lang="en-IN" dirty="0"/>
                        <a:t>MODFYING OR ADDING FAILED</a:t>
                      </a:r>
                    </a:p>
                  </a:txBody>
                  <a:tcPr/>
                </a:tc>
                <a:tc>
                  <a:txBody>
                    <a:bodyPr/>
                    <a:lstStyle/>
                    <a:p>
                      <a:r>
                        <a:rPr lang="en-IN" dirty="0"/>
                        <a:t>PASSED</a:t>
                      </a:r>
                    </a:p>
                  </a:txBody>
                  <a:tcPr/>
                </a:tc>
                <a:extLst>
                  <a:ext uri="{0D108BD9-81ED-4DB2-BD59-A6C34878D82A}">
                    <a16:rowId xmlns:a16="http://schemas.microsoft.com/office/drawing/2014/main" val="2199617495"/>
                  </a:ext>
                </a:extLst>
              </a:tr>
            </a:tbl>
          </a:graphicData>
        </a:graphic>
      </p:graphicFrame>
    </p:spTree>
    <p:extLst>
      <p:ext uri="{BB962C8B-B14F-4D97-AF65-F5344CB8AC3E}">
        <p14:creationId xmlns:p14="http://schemas.microsoft.com/office/powerpoint/2010/main" val="4076314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3AA9A-D996-094B-81CE-330334936A93}"/>
              </a:ext>
            </a:extLst>
          </p:cNvPr>
          <p:cNvSpPr>
            <a:spLocks noGrp="1"/>
          </p:cNvSpPr>
          <p:nvPr>
            <p:ph type="title"/>
          </p:nvPr>
        </p:nvSpPr>
        <p:spPr>
          <a:xfrm>
            <a:off x="1139952" y="-45720"/>
            <a:ext cx="9912096" cy="1014984"/>
          </a:xfrm>
        </p:spPr>
        <p:txBody>
          <a:bodyPr/>
          <a:lstStyle/>
          <a:p>
            <a:r>
              <a:rPr lang="en-IN" sz="4000" dirty="0"/>
              <a:t>DATABASE TABLES</a:t>
            </a:r>
          </a:p>
        </p:txBody>
      </p:sp>
      <p:sp>
        <p:nvSpPr>
          <p:cNvPr id="3" name="Slide Number Placeholder 2">
            <a:extLst>
              <a:ext uri="{FF2B5EF4-FFF2-40B4-BE49-F238E27FC236}">
                <a16:creationId xmlns:a16="http://schemas.microsoft.com/office/drawing/2014/main" id="{2606D450-D4A7-57D4-061A-F938086DDB40}"/>
              </a:ext>
            </a:extLst>
          </p:cNvPr>
          <p:cNvSpPr>
            <a:spLocks noGrp="1"/>
          </p:cNvSpPr>
          <p:nvPr>
            <p:ph type="sldNum" sz="quarter" idx="12"/>
          </p:nvPr>
        </p:nvSpPr>
        <p:spPr/>
        <p:txBody>
          <a:bodyPr/>
          <a:lstStyle/>
          <a:p>
            <a:fld id="{8D0AFDD5-844D-364D-8AEC-50CF4D36D55D}" type="slidenum">
              <a:rPr lang="en-US" noProof="0" smtClean="0"/>
              <a:t>19</a:t>
            </a:fld>
            <a:endParaRPr lang="en-US" noProof="0"/>
          </a:p>
        </p:txBody>
      </p:sp>
      <p:sp>
        <p:nvSpPr>
          <p:cNvPr id="4" name="Footer Placeholder 3">
            <a:extLst>
              <a:ext uri="{FF2B5EF4-FFF2-40B4-BE49-F238E27FC236}">
                <a16:creationId xmlns:a16="http://schemas.microsoft.com/office/drawing/2014/main" id="{7F83796F-F86E-9DDD-4559-9DE75BEC1779}"/>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8DFE0BC3-A9AB-C412-2158-8C7AAD49F6A3}"/>
              </a:ext>
            </a:extLst>
          </p:cNvPr>
          <p:cNvSpPr>
            <a:spLocks noGrp="1"/>
          </p:cNvSpPr>
          <p:nvPr>
            <p:ph type="dt" sz="half" idx="10"/>
          </p:nvPr>
        </p:nvSpPr>
        <p:spPr/>
        <p:txBody>
          <a:bodyPr/>
          <a:lstStyle/>
          <a:p>
            <a:r>
              <a:rPr lang="en-US" noProof="0"/>
              <a:t>20XX</a:t>
            </a:r>
          </a:p>
        </p:txBody>
      </p:sp>
      <p:grpSp>
        <p:nvGrpSpPr>
          <p:cNvPr id="7" name="Group 6">
            <a:extLst>
              <a:ext uri="{FF2B5EF4-FFF2-40B4-BE49-F238E27FC236}">
                <a16:creationId xmlns:a16="http://schemas.microsoft.com/office/drawing/2014/main" id="{30615E6F-FFFF-BA7E-AC01-335DFFAA65C2}"/>
              </a:ext>
            </a:extLst>
          </p:cNvPr>
          <p:cNvGrpSpPr>
            <a:grpSpLocks/>
          </p:cNvGrpSpPr>
          <p:nvPr/>
        </p:nvGrpSpPr>
        <p:grpSpPr>
          <a:xfrm>
            <a:off x="202658" y="988715"/>
            <a:ext cx="3916175" cy="3104803"/>
            <a:chOff x="-14800" y="-86180"/>
            <a:chExt cx="4398802" cy="3371832"/>
          </a:xfrm>
        </p:grpSpPr>
        <p:pic>
          <p:nvPicPr>
            <p:cNvPr id="8" name="Image 12">
              <a:extLst>
                <a:ext uri="{FF2B5EF4-FFF2-40B4-BE49-F238E27FC236}">
                  <a16:creationId xmlns:a16="http://schemas.microsoft.com/office/drawing/2014/main" id="{4366A8F5-236C-83DC-B3B7-06CD647D18A6}"/>
                </a:ext>
              </a:extLst>
            </p:cNvPr>
            <p:cNvPicPr/>
            <p:nvPr/>
          </p:nvPicPr>
          <p:blipFill>
            <a:blip r:embed="rId2" cstate="print"/>
            <a:stretch>
              <a:fillRect/>
            </a:stretch>
          </p:blipFill>
          <p:spPr>
            <a:xfrm>
              <a:off x="2" y="-86180"/>
              <a:ext cx="4369199" cy="1398928"/>
            </a:xfrm>
            <a:prstGeom prst="rect">
              <a:avLst/>
            </a:prstGeom>
          </p:spPr>
        </p:pic>
        <p:pic>
          <p:nvPicPr>
            <p:cNvPr id="9" name="Image 13">
              <a:extLst>
                <a:ext uri="{FF2B5EF4-FFF2-40B4-BE49-F238E27FC236}">
                  <a16:creationId xmlns:a16="http://schemas.microsoft.com/office/drawing/2014/main" id="{53574713-CA12-AF96-47A2-2389185AE281}"/>
                </a:ext>
              </a:extLst>
            </p:cNvPr>
            <p:cNvPicPr/>
            <p:nvPr/>
          </p:nvPicPr>
          <p:blipFill>
            <a:blip r:embed="rId3" cstate="print"/>
            <a:stretch>
              <a:fillRect/>
            </a:stretch>
          </p:blipFill>
          <p:spPr>
            <a:xfrm>
              <a:off x="-14800" y="1729975"/>
              <a:ext cx="4398802" cy="1555677"/>
            </a:xfrm>
            <a:prstGeom prst="rect">
              <a:avLst/>
            </a:prstGeom>
          </p:spPr>
        </p:pic>
      </p:grpSp>
      <p:sp>
        <p:nvSpPr>
          <p:cNvPr id="10" name="TextBox 9">
            <a:extLst>
              <a:ext uri="{FF2B5EF4-FFF2-40B4-BE49-F238E27FC236}">
                <a16:creationId xmlns:a16="http://schemas.microsoft.com/office/drawing/2014/main" id="{EEA346E6-C234-FA59-1652-132B0A3776BB}"/>
              </a:ext>
            </a:extLst>
          </p:cNvPr>
          <p:cNvSpPr txBox="1"/>
          <p:nvPr/>
        </p:nvSpPr>
        <p:spPr>
          <a:xfrm>
            <a:off x="189481" y="619383"/>
            <a:ext cx="2313432" cy="369332"/>
          </a:xfrm>
          <a:prstGeom prst="rect">
            <a:avLst/>
          </a:prstGeom>
          <a:noFill/>
        </p:spPr>
        <p:txBody>
          <a:bodyPr wrap="square" rtlCol="0">
            <a:spAutoFit/>
          </a:bodyPr>
          <a:lstStyle/>
          <a:p>
            <a:r>
              <a:rPr lang="en-IN" dirty="0"/>
              <a:t>PAYMENT ORDER </a:t>
            </a:r>
          </a:p>
        </p:txBody>
      </p:sp>
      <p:sp>
        <p:nvSpPr>
          <p:cNvPr id="11" name="TextBox 10">
            <a:extLst>
              <a:ext uri="{FF2B5EF4-FFF2-40B4-BE49-F238E27FC236}">
                <a16:creationId xmlns:a16="http://schemas.microsoft.com/office/drawing/2014/main" id="{AA8FDC56-51CA-EAD9-C3FE-81CAB1593B0D}"/>
              </a:ext>
            </a:extLst>
          </p:cNvPr>
          <p:cNvSpPr txBox="1"/>
          <p:nvPr/>
        </p:nvSpPr>
        <p:spPr>
          <a:xfrm>
            <a:off x="215834" y="2259504"/>
            <a:ext cx="2944368" cy="369332"/>
          </a:xfrm>
          <a:prstGeom prst="rect">
            <a:avLst/>
          </a:prstGeom>
          <a:noFill/>
        </p:spPr>
        <p:txBody>
          <a:bodyPr wrap="square" rtlCol="0">
            <a:spAutoFit/>
          </a:bodyPr>
          <a:lstStyle/>
          <a:p>
            <a:r>
              <a:rPr lang="en-IN" dirty="0"/>
              <a:t>NOTIFICATION</a:t>
            </a:r>
          </a:p>
        </p:txBody>
      </p:sp>
      <p:grpSp>
        <p:nvGrpSpPr>
          <p:cNvPr id="13" name="Group 12">
            <a:extLst>
              <a:ext uri="{FF2B5EF4-FFF2-40B4-BE49-F238E27FC236}">
                <a16:creationId xmlns:a16="http://schemas.microsoft.com/office/drawing/2014/main" id="{B36B15E0-04D8-CD2B-1A1B-E798E55D92BD}"/>
              </a:ext>
            </a:extLst>
          </p:cNvPr>
          <p:cNvGrpSpPr>
            <a:grpSpLocks/>
          </p:cNvGrpSpPr>
          <p:nvPr/>
        </p:nvGrpSpPr>
        <p:grpSpPr>
          <a:xfrm>
            <a:off x="202658" y="910497"/>
            <a:ext cx="11593102" cy="5328120"/>
            <a:chOff x="-2713405" y="2051531"/>
            <a:chExt cx="11593102" cy="5328543"/>
          </a:xfrm>
        </p:grpSpPr>
        <p:pic>
          <p:nvPicPr>
            <p:cNvPr id="14" name="Image 15">
              <a:extLst>
                <a:ext uri="{FF2B5EF4-FFF2-40B4-BE49-F238E27FC236}">
                  <a16:creationId xmlns:a16="http://schemas.microsoft.com/office/drawing/2014/main" id="{F8041F7F-5BF6-436C-80E6-28B2DBB164D5}"/>
                </a:ext>
              </a:extLst>
            </p:cNvPr>
            <p:cNvPicPr/>
            <p:nvPr/>
          </p:nvPicPr>
          <p:blipFill>
            <a:blip r:embed="rId4" cstate="print"/>
            <a:stretch>
              <a:fillRect/>
            </a:stretch>
          </p:blipFill>
          <p:spPr>
            <a:xfrm>
              <a:off x="4289409" y="2051531"/>
              <a:ext cx="4590288" cy="1921486"/>
            </a:xfrm>
            <a:prstGeom prst="rect">
              <a:avLst/>
            </a:prstGeom>
          </p:spPr>
        </p:pic>
        <p:pic>
          <p:nvPicPr>
            <p:cNvPr id="15" name="Image 16">
              <a:extLst>
                <a:ext uri="{FF2B5EF4-FFF2-40B4-BE49-F238E27FC236}">
                  <a16:creationId xmlns:a16="http://schemas.microsoft.com/office/drawing/2014/main" id="{0898A099-183F-5E0F-5A14-54CF17A89189}"/>
                </a:ext>
              </a:extLst>
            </p:cNvPr>
            <p:cNvPicPr/>
            <p:nvPr/>
          </p:nvPicPr>
          <p:blipFill>
            <a:blip r:embed="rId5" cstate="print"/>
            <a:stretch>
              <a:fillRect/>
            </a:stretch>
          </p:blipFill>
          <p:spPr>
            <a:xfrm>
              <a:off x="4289409" y="4256648"/>
              <a:ext cx="4590288" cy="1501046"/>
            </a:xfrm>
            <a:prstGeom prst="rect">
              <a:avLst/>
            </a:prstGeom>
          </p:spPr>
        </p:pic>
        <p:pic>
          <p:nvPicPr>
            <p:cNvPr id="16" name="Image 17">
              <a:extLst>
                <a:ext uri="{FF2B5EF4-FFF2-40B4-BE49-F238E27FC236}">
                  <a16:creationId xmlns:a16="http://schemas.microsoft.com/office/drawing/2014/main" id="{9FCE3910-C7BC-0938-82CC-2CD753718240}"/>
                </a:ext>
              </a:extLst>
            </p:cNvPr>
            <p:cNvPicPr/>
            <p:nvPr/>
          </p:nvPicPr>
          <p:blipFill>
            <a:blip r:embed="rId6" cstate="print"/>
            <a:stretch>
              <a:fillRect/>
            </a:stretch>
          </p:blipFill>
          <p:spPr>
            <a:xfrm>
              <a:off x="-2713405" y="5738433"/>
              <a:ext cx="3929352" cy="1641641"/>
            </a:xfrm>
            <a:prstGeom prst="rect">
              <a:avLst/>
            </a:prstGeom>
          </p:spPr>
        </p:pic>
      </p:grpSp>
      <p:sp>
        <p:nvSpPr>
          <p:cNvPr id="17" name="TextBox 16">
            <a:extLst>
              <a:ext uri="{FF2B5EF4-FFF2-40B4-BE49-F238E27FC236}">
                <a16:creationId xmlns:a16="http://schemas.microsoft.com/office/drawing/2014/main" id="{A56F0CC4-7717-0757-1ECA-08593D3F2080}"/>
              </a:ext>
            </a:extLst>
          </p:cNvPr>
          <p:cNvSpPr txBox="1"/>
          <p:nvPr/>
        </p:nvSpPr>
        <p:spPr>
          <a:xfrm>
            <a:off x="210312" y="4142232"/>
            <a:ext cx="2139696" cy="369332"/>
          </a:xfrm>
          <a:prstGeom prst="rect">
            <a:avLst/>
          </a:prstGeom>
          <a:noFill/>
        </p:spPr>
        <p:txBody>
          <a:bodyPr wrap="square" rtlCol="0">
            <a:spAutoFit/>
          </a:bodyPr>
          <a:lstStyle/>
          <a:p>
            <a:r>
              <a:rPr lang="en-IN" dirty="0"/>
              <a:t>RESET PASSWORD</a:t>
            </a:r>
          </a:p>
        </p:txBody>
      </p:sp>
      <p:sp>
        <p:nvSpPr>
          <p:cNvPr id="18" name="TextBox 17">
            <a:extLst>
              <a:ext uri="{FF2B5EF4-FFF2-40B4-BE49-F238E27FC236}">
                <a16:creationId xmlns:a16="http://schemas.microsoft.com/office/drawing/2014/main" id="{DCEB2C6E-2A99-5062-E449-27A9B7E9A726}"/>
              </a:ext>
            </a:extLst>
          </p:cNvPr>
          <p:cNvSpPr txBox="1"/>
          <p:nvPr/>
        </p:nvSpPr>
        <p:spPr>
          <a:xfrm>
            <a:off x="10085832" y="599932"/>
            <a:ext cx="3118104" cy="369332"/>
          </a:xfrm>
          <a:prstGeom prst="rect">
            <a:avLst/>
          </a:prstGeom>
          <a:noFill/>
        </p:spPr>
        <p:txBody>
          <a:bodyPr wrap="square" rtlCol="0">
            <a:spAutoFit/>
          </a:bodyPr>
          <a:lstStyle/>
          <a:p>
            <a:r>
              <a:rPr lang="en-IN" dirty="0"/>
              <a:t>HOME CATEGORY</a:t>
            </a:r>
          </a:p>
        </p:txBody>
      </p:sp>
      <p:sp>
        <p:nvSpPr>
          <p:cNvPr id="19" name="TextBox 18">
            <a:extLst>
              <a:ext uri="{FF2B5EF4-FFF2-40B4-BE49-F238E27FC236}">
                <a16:creationId xmlns:a16="http://schemas.microsoft.com/office/drawing/2014/main" id="{84CF2985-721A-D9B9-903A-342333767EEF}"/>
              </a:ext>
            </a:extLst>
          </p:cNvPr>
          <p:cNvSpPr txBox="1"/>
          <p:nvPr/>
        </p:nvSpPr>
        <p:spPr>
          <a:xfrm>
            <a:off x="10899648" y="2788920"/>
            <a:ext cx="1837944" cy="369332"/>
          </a:xfrm>
          <a:prstGeom prst="rect">
            <a:avLst/>
          </a:prstGeom>
          <a:noFill/>
        </p:spPr>
        <p:txBody>
          <a:bodyPr wrap="square" rtlCol="0">
            <a:spAutoFit/>
          </a:bodyPr>
          <a:lstStyle/>
          <a:p>
            <a:r>
              <a:rPr lang="en-IN" dirty="0"/>
              <a:t>REVIEW</a:t>
            </a:r>
          </a:p>
        </p:txBody>
      </p:sp>
      <p:pic>
        <p:nvPicPr>
          <p:cNvPr id="20" name="Image 19">
            <a:extLst>
              <a:ext uri="{FF2B5EF4-FFF2-40B4-BE49-F238E27FC236}">
                <a16:creationId xmlns:a16="http://schemas.microsoft.com/office/drawing/2014/main" id="{5D9E7165-115E-D6BE-4297-DC831C5A9B33}"/>
              </a:ext>
            </a:extLst>
          </p:cNvPr>
          <p:cNvPicPr/>
          <p:nvPr/>
        </p:nvPicPr>
        <p:blipFill>
          <a:blip r:embed="rId7" cstate="print"/>
          <a:stretch>
            <a:fillRect/>
          </a:stretch>
        </p:blipFill>
        <p:spPr>
          <a:xfrm>
            <a:off x="7205473" y="5056632"/>
            <a:ext cx="4590288" cy="1344272"/>
          </a:xfrm>
          <a:prstGeom prst="rect">
            <a:avLst/>
          </a:prstGeom>
        </p:spPr>
      </p:pic>
      <p:sp>
        <p:nvSpPr>
          <p:cNvPr id="21" name="TextBox 20">
            <a:extLst>
              <a:ext uri="{FF2B5EF4-FFF2-40B4-BE49-F238E27FC236}">
                <a16:creationId xmlns:a16="http://schemas.microsoft.com/office/drawing/2014/main" id="{59F806AF-0D7E-AF62-6D5C-FE2009D7C932}"/>
              </a:ext>
            </a:extLst>
          </p:cNvPr>
          <p:cNvSpPr txBox="1"/>
          <p:nvPr/>
        </p:nvSpPr>
        <p:spPr>
          <a:xfrm>
            <a:off x="10779997" y="4651486"/>
            <a:ext cx="2031526" cy="369332"/>
          </a:xfrm>
          <a:prstGeom prst="rect">
            <a:avLst/>
          </a:prstGeom>
          <a:noFill/>
        </p:spPr>
        <p:txBody>
          <a:bodyPr wrap="square" rtlCol="0">
            <a:spAutoFit/>
          </a:bodyPr>
          <a:lstStyle/>
          <a:p>
            <a:r>
              <a:rPr lang="en-IN" dirty="0"/>
              <a:t>ADDRESS</a:t>
            </a:r>
          </a:p>
        </p:txBody>
      </p:sp>
    </p:spTree>
    <p:extLst>
      <p:ext uri="{BB962C8B-B14F-4D97-AF65-F5344CB8AC3E}">
        <p14:creationId xmlns:p14="http://schemas.microsoft.com/office/powerpoint/2010/main" val="631308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dirty="0"/>
              <a:t>OUR TEAM </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endParaRPr lang="en-US" dirty="0"/>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endParaRPr lang="en-US" dirty="0"/>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endParaRPr lang="en-US" dirty="0"/>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endParaRPr lang="en-US" dirty="0"/>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US" dirty="0"/>
              <a:t>SUBHAM DUTTA </a:t>
            </a:r>
          </a:p>
          <a:p>
            <a:r>
              <a:rPr lang="en-US" dirty="0"/>
              <a:t>(30901222186)</a:t>
            </a:r>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p:txBody>
          <a:bodyPr/>
          <a:lstStyle/>
          <a:p>
            <a:r>
              <a:rPr lang="en-US" dirty="0"/>
              <a:t>PUSPAL BISWAS</a:t>
            </a:r>
          </a:p>
          <a:p>
            <a:r>
              <a:rPr lang="en-US" dirty="0"/>
              <a:t>(30901222187) </a:t>
            </a:r>
          </a:p>
          <a:p>
            <a:endParaRPr lang="en-US"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p:txBody>
          <a:bodyPr/>
          <a:lstStyle/>
          <a:p>
            <a:r>
              <a:rPr lang="en-US" dirty="0"/>
              <a:t>KOUSHIK MAJHI</a:t>
            </a:r>
          </a:p>
          <a:p>
            <a:r>
              <a:rPr lang="en-US" dirty="0"/>
              <a:t>(30901222033)</a:t>
            </a:r>
          </a:p>
          <a:p>
            <a:endParaRPr lang="en-US" dirty="0"/>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p:txBody>
          <a:bodyPr/>
          <a:lstStyle/>
          <a:p>
            <a:r>
              <a:rPr lang="en-US" dirty="0"/>
              <a:t>SHIVAM DAS</a:t>
            </a:r>
          </a:p>
          <a:p>
            <a:r>
              <a:rPr lang="en-US" dirty="0"/>
              <a:t>(30901222034) </a:t>
            </a:r>
          </a:p>
          <a:p>
            <a:endParaRPr lang="en-US" dirty="0"/>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lstStyle/>
          <a:p>
            <a:r>
              <a:rPr lang="en-US" dirty="0"/>
              <a:t>ANUPAM MONDAL</a:t>
            </a:r>
          </a:p>
          <a:p>
            <a:r>
              <a:rPr lang="en-US" dirty="0"/>
              <a:t>(30901222043)</a:t>
            </a:r>
          </a:p>
          <a:p>
            <a:endParaRPr lang="en-US" dirty="0"/>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2</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dirty="0"/>
              <a:t>Presentation title</a:t>
            </a:r>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dirty="0"/>
              <a:t>20XX</a:t>
            </a:r>
          </a:p>
        </p:txBody>
      </p:sp>
      <p:pic>
        <p:nvPicPr>
          <p:cNvPr id="17" name="Picture 16">
            <a:extLst>
              <a:ext uri="{FF2B5EF4-FFF2-40B4-BE49-F238E27FC236}">
                <a16:creationId xmlns:a16="http://schemas.microsoft.com/office/drawing/2014/main" id="{7EB7B16B-62FB-71C3-9451-D054E9828125}"/>
              </a:ext>
            </a:extLst>
          </p:cNvPr>
          <p:cNvPicPr>
            <a:picLocks noChangeAspect="1"/>
          </p:cNvPicPr>
          <p:nvPr/>
        </p:nvPicPr>
        <p:blipFill>
          <a:blip r:embed="rId2"/>
          <a:stretch>
            <a:fillRect/>
          </a:stretch>
        </p:blipFill>
        <p:spPr>
          <a:xfrm>
            <a:off x="3219671" y="2521726"/>
            <a:ext cx="1498537" cy="1467837"/>
          </a:xfrm>
          <a:prstGeom prst="ellipse">
            <a:avLst/>
          </a:prstGeom>
          <a:ln>
            <a:noFill/>
          </a:ln>
          <a:effectLst>
            <a:softEdge rad="112500"/>
          </a:effectLst>
        </p:spPr>
      </p:pic>
      <p:pic>
        <p:nvPicPr>
          <p:cNvPr id="18" name="Picture 17">
            <a:extLst>
              <a:ext uri="{FF2B5EF4-FFF2-40B4-BE49-F238E27FC236}">
                <a16:creationId xmlns:a16="http://schemas.microsoft.com/office/drawing/2014/main" id="{C42FD39E-8E3C-1E5C-BE53-D564E52F8192}"/>
              </a:ext>
            </a:extLst>
          </p:cNvPr>
          <p:cNvPicPr>
            <a:picLocks noChangeAspect="1"/>
          </p:cNvPicPr>
          <p:nvPr/>
        </p:nvPicPr>
        <p:blipFill>
          <a:blip r:embed="rId3"/>
          <a:srcRect/>
          <a:stretch/>
        </p:blipFill>
        <p:spPr>
          <a:xfrm>
            <a:off x="5281199" y="2521727"/>
            <a:ext cx="1718546" cy="1498539"/>
          </a:xfrm>
          <a:prstGeom prst="ellipse">
            <a:avLst/>
          </a:prstGeom>
          <a:ln>
            <a:noFill/>
          </a:ln>
          <a:effectLst>
            <a:softEdge rad="112500"/>
          </a:effectLst>
        </p:spPr>
      </p:pic>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a:xfrm>
            <a:off x="1021080" y="2459783"/>
            <a:ext cx="1622425" cy="1622425"/>
          </a:xfrm>
        </p:spPr>
        <p:txBody>
          <a:bodyPr/>
          <a:lstStyle/>
          <a:p>
            <a:endParaRPr lang="en-US" dirty="0"/>
          </a:p>
        </p:txBody>
      </p:sp>
      <p:pic>
        <p:nvPicPr>
          <p:cNvPr id="23" name="Picture 22">
            <a:extLst>
              <a:ext uri="{FF2B5EF4-FFF2-40B4-BE49-F238E27FC236}">
                <a16:creationId xmlns:a16="http://schemas.microsoft.com/office/drawing/2014/main" id="{28049FC9-2C13-2C22-3590-DAA531EF64EA}"/>
              </a:ext>
            </a:extLst>
          </p:cNvPr>
          <p:cNvPicPr>
            <a:picLocks noChangeAspect="1"/>
          </p:cNvPicPr>
          <p:nvPr/>
        </p:nvPicPr>
        <p:blipFill>
          <a:blip r:embed="rId4"/>
          <a:srcRect l="11871" r="12648" b="28429"/>
          <a:stretch>
            <a:fillRect/>
          </a:stretch>
        </p:blipFill>
        <p:spPr>
          <a:xfrm>
            <a:off x="7385748" y="2410316"/>
            <a:ext cx="1679893" cy="1721358"/>
          </a:xfrm>
          <a:prstGeom prst="ellipse">
            <a:avLst/>
          </a:prstGeom>
          <a:ln>
            <a:noFill/>
          </a:ln>
          <a:effectLst>
            <a:softEdge rad="112500"/>
          </a:effectLst>
        </p:spPr>
      </p:pic>
      <p:pic>
        <p:nvPicPr>
          <p:cNvPr id="25" name="Picture 24">
            <a:extLst>
              <a:ext uri="{FF2B5EF4-FFF2-40B4-BE49-F238E27FC236}">
                <a16:creationId xmlns:a16="http://schemas.microsoft.com/office/drawing/2014/main" id="{9C5960C8-BA86-9A7D-96B5-7F8657303D3B}"/>
              </a:ext>
            </a:extLst>
          </p:cNvPr>
          <p:cNvPicPr>
            <a:picLocks noChangeAspect="1"/>
          </p:cNvPicPr>
          <p:nvPr/>
        </p:nvPicPr>
        <p:blipFill>
          <a:blip r:embed="rId5"/>
          <a:stretch>
            <a:fillRect/>
          </a:stretch>
        </p:blipFill>
        <p:spPr>
          <a:xfrm>
            <a:off x="988308" y="2441448"/>
            <a:ext cx="1662278" cy="1720306"/>
          </a:xfrm>
          <a:prstGeom prst="ellipse">
            <a:avLst/>
          </a:prstGeom>
          <a:ln>
            <a:noFill/>
          </a:ln>
          <a:effectLst>
            <a:softEdge rad="112500"/>
          </a:effectLst>
        </p:spPr>
      </p:pic>
      <p:pic>
        <p:nvPicPr>
          <p:cNvPr id="27" name="Picture 26">
            <a:extLst>
              <a:ext uri="{FF2B5EF4-FFF2-40B4-BE49-F238E27FC236}">
                <a16:creationId xmlns:a16="http://schemas.microsoft.com/office/drawing/2014/main" id="{2B04461E-195D-B85C-1C3D-27C1F23DF524}"/>
              </a:ext>
            </a:extLst>
          </p:cNvPr>
          <p:cNvPicPr>
            <a:picLocks noChangeAspect="1"/>
          </p:cNvPicPr>
          <p:nvPr/>
        </p:nvPicPr>
        <p:blipFill>
          <a:blip r:embed="rId6"/>
          <a:stretch>
            <a:fillRect/>
          </a:stretch>
        </p:blipFill>
        <p:spPr>
          <a:xfrm>
            <a:off x="9594791" y="2410316"/>
            <a:ext cx="1685665" cy="1703922"/>
          </a:xfrm>
          <a:prstGeom prst="ellipse">
            <a:avLst/>
          </a:prstGeom>
          <a:ln>
            <a:noFill/>
          </a:ln>
          <a:effectLst>
            <a:softEdge rad="112500"/>
          </a:effectLst>
        </p:spPr>
      </p:pic>
    </p:spTree>
    <p:extLst>
      <p:ext uri="{BB962C8B-B14F-4D97-AF65-F5344CB8AC3E}">
        <p14:creationId xmlns:p14="http://schemas.microsoft.com/office/powerpoint/2010/main" val="681978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49D16-7804-AAEA-F559-8BC00D92EDF1}"/>
              </a:ext>
            </a:extLst>
          </p:cNvPr>
          <p:cNvSpPr>
            <a:spLocks noGrp="1"/>
          </p:cNvSpPr>
          <p:nvPr>
            <p:ph type="title"/>
          </p:nvPr>
        </p:nvSpPr>
        <p:spPr>
          <a:xfrm>
            <a:off x="1139952" y="-18288"/>
            <a:ext cx="9912096" cy="1014984"/>
          </a:xfrm>
        </p:spPr>
        <p:txBody>
          <a:bodyPr/>
          <a:lstStyle/>
          <a:p>
            <a:r>
              <a:rPr lang="en-IN" sz="4000" dirty="0"/>
              <a:t>DATABASE TABLES</a:t>
            </a:r>
          </a:p>
        </p:txBody>
      </p:sp>
      <p:sp>
        <p:nvSpPr>
          <p:cNvPr id="3" name="Slide Number Placeholder 2">
            <a:extLst>
              <a:ext uri="{FF2B5EF4-FFF2-40B4-BE49-F238E27FC236}">
                <a16:creationId xmlns:a16="http://schemas.microsoft.com/office/drawing/2014/main" id="{2D86CFF1-5358-6456-724A-938D803EC5F2}"/>
              </a:ext>
            </a:extLst>
          </p:cNvPr>
          <p:cNvSpPr>
            <a:spLocks noGrp="1"/>
          </p:cNvSpPr>
          <p:nvPr>
            <p:ph type="sldNum" sz="quarter" idx="12"/>
          </p:nvPr>
        </p:nvSpPr>
        <p:spPr/>
        <p:txBody>
          <a:bodyPr/>
          <a:lstStyle/>
          <a:p>
            <a:fld id="{8D0AFDD5-844D-364D-8AEC-50CF4D36D55D}" type="slidenum">
              <a:rPr lang="en-US" noProof="0" smtClean="0"/>
              <a:t>20</a:t>
            </a:fld>
            <a:endParaRPr lang="en-US" noProof="0"/>
          </a:p>
        </p:txBody>
      </p:sp>
      <p:sp>
        <p:nvSpPr>
          <p:cNvPr id="4" name="Footer Placeholder 3">
            <a:extLst>
              <a:ext uri="{FF2B5EF4-FFF2-40B4-BE49-F238E27FC236}">
                <a16:creationId xmlns:a16="http://schemas.microsoft.com/office/drawing/2014/main" id="{55260152-01C0-9E85-7D5D-0BD2939A0868}"/>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2EA0807D-7C61-8707-2B23-85514ADE57CC}"/>
              </a:ext>
            </a:extLst>
          </p:cNvPr>
          <p:cNvSpPr>
            <a:spLocks noGrp="1"/>
          </p:cNvSpPr>
          <p:nvPr>
            <p:ph type="dt" sz="half" idx="10"/>
          </p:nvPr>
        </p:nvSpPr>
        <p:spPr/>
        <p:txBody>
          <a:bodyPr/>
          <a:lstStyle/>
          <a:p>
            <a:r>
              <a:rPr lang="en-US" noProof="0"/>
              <a:t>20XX</a:t>
            </a:r>
          </a:p>
        </p:txBody>
      </p:sp>
      <p:sp>
        <p:nvSpPr>
          <p:cNvPr id="6" name="Rectangle 5">
            <a:extLst>
              <a:ext uri="{FF2B5EF4-FFF2-40B4-BE49-F238E27FC236}">
                <a16:creationId xmlns:a16="http://schemas.microsoft.com/office/drawing/2014/main" id="{407EC8AF-220D-9553-85CF-13437C30947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18911" tIns="901416" rIns="179331" bIns="177744" numCol="1" anchor="ctr" anchorCtr="0" compatLnSpc="1">
            <a:prstTxWarp prst="textNoShape">
              <a:avLst/>
            </a:prstTxWarp>
            <a:spAutoFit/>
          </a:bodyPr>
          <a:lstStyle/>
          <a:p>
            <a:endParaRPr lang="en-IN"/>
          </a:p>
        </p:txBody>
      </p:sp>
      <p:grpSp>
        <p:nvGrpSpPr>
          <p:cNvPr id="7" name="Group 6">
            <a:extLst>
              <a:ext uri="{FF2B5EF4-FFF2-40B4-BE49-F238E27FC236}">
                <a16:creationId xmlns:a16="http://schemas.microsoft.com/office/drawing/2014/main" id="{F2D0EF6C-715B-0D04-C3FC-D88A6B158BE3}"/>
              </a:ext>
            </a:extLst>
          </p:cNvPr>
          <p:cNvGrpSpPr>
            <a:grpSpLocks/>
          </p:cNvGrpSpPr>
          <p:nvPr/>
        </p:nvGrpSpPr>
        <p:grpSpPr>
          <a:xfrm>
            <a:off x="100584" y="888174"/>
            <a:ext cx="4215384" cy="3610669"/>
            <a:chOff x="0" y="2968330"/>
            <a:chExt cx="4215384" cy="3610669"/>
          </a:xfrm>
        </p:grpSpPr>
        <p:pic>
          <p:nvPicPr>
            <p:cNvPr id="9" name="Image 20">
              <a:extLst>
                <a:ext uri="{FF2B5EF4-FFF2-40B4-BE49-F238E27FC236}">
                  <a16:creationId xmlns:a16="http://schemas.microsoft.com/office/drawing/2014/main" id="{9787AC50-9584-7870-2445-9700B100B571}"/>
                </a:ext>
              </a:extLst>
            </p:cNvPr>
            <p:cNvPicPr/>
            <p:nvPr/>
          </p:nvPicPr>
          <p:blipFill>
            <a:blip r:embed="rId2" cstate="print"/>
            <a:stretch>
              <a:fillRect/>
            </a:stretch>
          </p:blipFill>
          <p:spPr>
            <a:xfrm>
              <a:off x="0" y="2968330"/>
              <a:ext cx="4215384" cy="1507554"/>
            </a:xfrm>
            <a:prstGeom prst="rect">
              <a:avLst/>
            </a:prstGeom>
          </p:spPr>
        </p:pic>
        <p:pic>
          <p:nvPicPr>
            <p:cNvPr id="10" name="Image 21">
              <a:extLst>
                <a:ext uri="{FF2B5EF4-FFF2-40B4-BE49-F238E27FC236}">
                  <a16:creationId xmlns:a16="http://schemas.microsoft.com/office/drawing/2014/main" id="{33E602C2-0EDE-90BF-F186-492144A5BF97}"/>
                </a:ext>
              </a:extLst>
            </p:cNvPr>
            <p:cNvPicPr/>
            <p:nvPr/>
          </p:nvPicPr>
          <p:blipFill>
            <a:blip r:embed="rId3" cstate="print"/>
            <a:stretch>
              <a:fillRect/>
            </a:stretch>
          </p:blipFill>
          <p:spPr>
            <a:xfrm>
              <a:off x="0" y="4863765"/>
              <a:ext cx="4215384" cy="1715234"/>
            </a:xfrm>
            <a:prstGeom prst="rect">
              <a:avLst/>
            </a:prstGeom>
          </p:spPr>
        </p:pic>
      </p:grpSp>
      <p:sp>
        <p:nvSpPr>
          <p:cNvPr id="11" name="Rectangle 6">
            <a:extLst>
              <a:ext uri="{FF2B5EF4-FFF2-40B4-BE49-F238E27FC236}">
                <a16:creationId xmlns:a16="http://schemas.microsoft.com/office/drawing/2014/main" id="{5C544454-ADD7-13ED-C3DF-9980FFFCDFA2}"/>
              </a:ext>
            </a:extLst>
          </p:cNvPr>
          <p:cNvSpPr>
            <a:spLocks noChangeArrowheads="1"/>
          </p:cNvSpPr>
          <p:nvPr/>
        </p:nvSpPr>
        <p:spPr bwMode="auto">
          <a:xfrm>
            <a:off x="0" y="8937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Arial" panose="020B0604020202020204" pitchFamily="34" charset="0"/>
                <a:ea typeface="Calibri" panose="020F050202020403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2" name="Group 11">
            <a:extLst>
              <a:ext uri="{FF2B5EF4-FFF2-40B4-BE49-F238E27FC236}">
                <a16:creationId xmlns:a16="http://schemas.microsoft.com/office/drawing/2014/main" id="{00006BBE-9DDB-7289-5006-554766C1B8FF}"/>
              </a:ext>
            </a:extLst>
          </p:cNvPr>
          <p:cNvGrpSpPr>
            <a:grpSpLocks/>
          </p:cNvGrpSpPr>
          <p:nvPr/>
        </p:nvGrpSpPr>
        <p:grpSpPr>
          <a:xfrm>
            <a:off x="100584" y="1088140"/>
            <a:ext cx="11734038" cy="5301159"/>
            <a:chOff x="-3263646" y="1365110"/>
            <a:chExt cx="11734038" cy="5301159"/>
          </a:xfrm>
        </p:grpSpPr>
        <p:pic>
          <p:nvPicPr>
            <p:cNvPr id="13" name="Image 23">
              <a:extLst>
                <a:ext uri="{FF2B5EF4-FFF2-40B4-BE49-F238E27FC236}">
                  <a16:creationId xmlns:a16="http://schemas.microsoft.com/office/drawing/2014/main" id="{E301C667-ABAE-3BA1-3434-D7DD04CB1801}"/>
                </a:ext>
              </a:extLst>
            </p:cNvPr>
            <p:cNvPicPr/>
            <p:nvPr/>
          </p:nvPicPr>
          <p:blipFill>
            <a:blip r:embed="rId4" cstate="print"/>
            <a:stretch>
              <a:fillRect/>
            </a:stretch>
          </p:blipFill>
          <p:spPr>
            <a:xfrm>
              <a:off x="-3263646" y="5158715"/>
              <a:ext cx="4215384" cy="1507554"/>
            </a:xfrm>
            <a:prstGeom prst="rect">
              <a:avLst/>
            </a:prstGeom>
          </p:spPr>
        </p:pic>
        <p:pic>
          <p:nvPicPr>
            <p:cNvPr id="14" name="Image 24">
              <a:extLst>
                <a:ext uri="{FF2B5EF4-FFF2-40B4-BE49-F238E27FC236}">
                  <a16:creationId xmlns:a16="http://schemas.microsoft.com/office/drawing/2014/main" id="{8055DB9C-80B4-D121-5CEE-76D1B38A3536}"/>
                </a:ext>
              </a:extLst>
            </p:cNvPr>
            <p:cNvPicPr/>
            <p:nvPr/>
          </p:nvPicPr>
          <p:blipFill>
            <a:blip r:embed="rId5" cstate="print"/>
            <a:stretch>
              <a:fillRect/>
            </a:stretch>
          </p:blipFill>
          <p:spPr>
            <a:xfrm>
              <a:off x="3548634" y="1365110"/>
              <a:ext cx="4921758" cy="3410703"/>
            </a:xfrm>
            <a:prstGeom prst="rect">
              <a:avLst/>
            </a:prstGeom>
          </p:spPr>
        </p:pic>
      </p:grpSp>
      <p:sp>
        <p:nvSpPr>
          <p:cNvPr id="15" name="TextBox 14">
            <a:extLst>
              <a:ext uri="{FF2B5EF4-FFF2-40B4-BE49-F238E27FC236}">
                <a16:creationId xmlns:a16="http://schemas.microsoft.com/office/drawing/2014/main" id="{58F2B634-967B-D295-FDE5-2CFC3613618C}"/>
              </a:ext>
            </a:extLst>
          </p:cNvPr>
          <p:cNvSpPr txBox="1"/>
          <p:nvPr/>
        </p:nvSpPr>
        <p:spPr>
          <a:xfrm>
            <a:off x="100584" y="542099"/>
            <a:ext cx="1929384" cy="369332"/>
          </a:xfrm>
          <a:prstGeom prst="rect">
            <a:avLst/>
          </a:prstGeom>
          <a:noFill/>
        </p:spPr>
        <p:txBody>
          <a:bodyPr wrap="square" rtlCol="0">
            <a:spAutoFit/>
          </a:bodyPr>
          <a:lstStyle/>
          <a:p>
            <a:r>
              <a:rPr lang="en-IN" dirty="0"/>
              <a:t>CART</a:t>
            </a:r>
          </a:p>
        </p:txBody>
      </p:sp>
      <p:sp>
        <p:nvSpPr>
          <p:cNvPr id="16" name="TextBox 15">
            <a:extLst>
              <a:ext uri="{FF2B5EF4-FFF2-40B4-BE49-F238E27FC236}">
                <a16:creationId xmlns:a16="http://schemas.microsoft.com/office/drawing/2014/main" id="{DD43207A-9086-F1F8-0853-EB5E15EFDDC0}"/>
              </a:ext>
            </a:extLst>
          </p:cNvPr>
          <p:cNvSpPr txBox="1"/>
          <p:nvPr/>
        </p:nvSpPr>
        <p:spPr>
          <a:xfrm>
            <a:off x="128016" y="2432304"/>
            <a:ext cx="1362456" cy="369332"/>
          </a:xfrm>
          <a:prstGeom prst="rect">
            <a:avLst/>
          </a:prstGeom>
          <a:noFill/>
        </p:spPr>
        <p:txBody>
          <a:bodyPr wrap="square" rtlCol="0">
            <a:spAutoFit/>
          </a:bodyPr>
          <a:lstStyle/>
          <a:p>
            <a:r>
              <a:rPr lang="en-IN" dirty="0"/>
              <a:t>CART ITEM</a:t>
            </a:r>
          </a:p>
        </p:txBody>
      </p:sp>
      <p:sp>
        <p:nvSpPr>
          <p:cNvPr id="17" name="TextBox 16">
            <a:extLst>
              <a:ext uri="{FF2B5EF4-FFF2-40B4-BE49-F238E27FC236}">
                <a16:creationId xmlns:a16="http://schemas.microsoft.com/office/drawing/2014/main" id="{5ACBEFB0-46B7-1AAB-228B-4566E6218E73}"/>
              </a:ext>
            </a:extLst>
          </p:cNvPr>
          <p:cNvSpPr txBox="1"/>
          <p:nvPr/>
        </p:nvSpPr>
        <p:spPr>
          <a:xfrm>
            <a:off x="155448" y="4544568"/>
            <a:ext cx="1481328" cy="382309"/>
          </a:xfrm>
          <a:prstGeom prst="rect">
            <a:avLst/>
          </a:prstGeom>
          <a:noFill/>
        </p:spPr>
        <p:txBody>
          <a:bodyPr wrap="square" rtlCol="0">
            <a:spAutoFit/>
          </a:bodyPr>
          <a:lstStyle/>
          <a:p>
            <a:r>
              <a:rPr lang="en-IN" dirty="0"/>
              <a:t>PAYOUTS</a:t>
            </a:r>
          </a:p>
        </p:txBody>
      </p:sp>
      <p:sp>
        <p:nvSpPr>
          <p:cNvPr id="18" name="TextBox 17">
            <a:extLst>
              <a:ext uri="{FF2B5EF4-FFF2-40B4-BE49-F238E27FC236}">
                <a16:creationId xmlns:a16="http://schemas.microsoft.com/office/drawing/2014/main" id="{D1985BD0-5EDB-5021-AD88-3A9238476D17}"/>
              </a:ext>
            </a:extLst>
          </p:cNvPr>
          <p:cNvSpPr txBox="1"/>
          <p:nvPr/>
        </p:nvSpPr>
        <p:spPr>
          <a:xfrm>
            <a:off x="10561320" y="722376"/>
            <a:ext cx="2039112" cy="369332"/>
          </a:xfrm>
          <a:prstGeom prst="rect">
            <a:avLst/>
          </a:prstGeom>
          <a:noFill/>
        </p:spPr>
        <p:txBody>
          <a:bodyPr wrap="square" rtlCol="0">
            <a:spAutoFit/>
          </a:bodyPr>
          <a:lstStyle/>
          <a:p>
            <a:r>
              <a:rPr lang="en-IN" dirty="0"/>
              <a:t>ORDER ITEM</a:t>
            </a:r>
          </a:p>
        </p:txBody>
      </p:sp>
      <p:sp>
        <p:nvSpPr>
          <p:cNvPr id="19" name="TextBox 18">
            <a:extLst>
              <a:ext uri="{FF2B5EF4-FFF2-40B4-BE49-F238E27FC236}">
                <a16:creationId xmlns:a16="http://schemas.microsoft.com/office/drawing/2014/main" id="{D6D0F8B6-FBDC-F3B9-3AFA-9D4F92895721}"/>
              </a:ext>
            </a:extLst>
          </p:cNvPr>
          <p:cNvSpPr txBox="1"/>
          <p:nvPr/>
        </p:nvSpPr>
        <p:spPr>
          <a:xfrm>
            <a:off x="11045952" y="3232535"/>
            <a:ext cx="2039112" cy="369332"/>
          </a:xfrm>
          <a:prstGeom prst="rect">
            <a:avLst/>
          </a:prstGeom>
          <a:noFill/>
        </p:spPr>
        <p:txBody>
          <a:bodyPr wrap="square" rtlCol="0">
            <a:spAutoFit/>
          </a:bodyPr>
          <a:lstStyle/>
          <a:p>
            <a:r>
              <a:rPr lang="en-IN" dirty="0"/>
              <a:t>SELLER</a:t>
            </a:r>
          </a:p>
        </p:txBody>
      </p:sp>
      <p:pic>
        <p:nvPicPr>
          <p:cNvPr id="20" name="Image 30">
            <a:extLst>
              <a:ext uri="{FF2B5EF4-FFF2-40B4-BE49-F238E27FC236}">
                <a16:creationId xmlns:a16="http://schemas.microsoft.com/office/drawing/2014/main" id="{45DED521-1E42-6906-93E6-68580113E2AC}"/>
              </a:ext>
            </a:extLst>
          </p:cNvPr>
          <p:cNvPicPr/>
          <p:nvPr/>
        </p:nvPicPr>
        <p:blipFill>
          <a:blip r:embed="rId6" cstate="print"/>
          <a:stretch>
            <a:fillRect/>
          </a:stretch>
        </p:blipFill>
        <p:spPr>
          <a:xfrm>
            <a:off x="6920618" y="4931449"/>
            <a:ext cx="4914004" cy="1457850"/>
          </a:xfrm>
          <a:prstGeom prst="rect">
            <a:avLst/>
          </a:prstGeom>
        </p:spPr>
      </p:pic>
      <p:sp>
        <p:nvSpPr>
          <p:cNvPr id="21" name="TextBox 20">
            <a:extLst>
              <a:ext uri="{FF2B5EF4-FFF2-40B4-BE49-F238E27FC236}">
                <a16:creationId xmlns:a16="http://schemas.microsoft.com/office/drawing/2014/main" id="{46EA592B-944A-FBEA-DCF3-0A38CB851DCC}"/>
              </a:ext>
            </a:extLst>
          </p:cNvPr>
          <p:cNvSpPr txBox="1"/>
          <p:nvPr/>
        </p:nvSpPr>
        <p:spPr>
          <a:xfrm>
            <a:off x="10972800" y="4590288"/>
            <a:ext cx="1748790" cy="369332"/>
          </a:xfrm>
          <a:prstGeom prst="rect">
            <a:avLst/>
          </a:prstGeom>
          <a:noFill/>
        </p:spPr>
        <p:txBody>
          <a:bodyPr wrap="square" rtlCol="0">
            <a:spAutoFit/>
          </a:bodyPr>
          <a:lstStyle/>
          <a:p>
            <a:r>
              <a:rPr lang="en-IN" dirty="0"/>
              <a:t>ORDERS</a:t>
            </a:r>
          </a:p>
        </p:txBody>
      </p:sp>
    </p:spTree>
    <p:extLst>
      <p:ext uri="{BB962C8B-B14F-4D97-AF65-F5344CB8AC3E}">
        <p14:creationId xmlns:p14="http://schemas.microsoft.com/office/powerpoint/2010/main" val="16430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9862B-03C2-8730-B3B1-382B1ABD1EF5}"/>
              </a:ext>
            </a:extLst>
          </p:cNvPr>
          <p:cNvSpPr>
            <a:spLocks noGrp="1"/>
          </p:cNvSpPr>
          <p:nvPr>
            <p:ph type="title"/>
          </p:nvPr>
        </p:nvSpPr>
        <p:spPr>
          <a:xfrm>
            <a:off x="1139952" y="-27432"/>
            <a:ext cx="9912096" cy="1014984"/>
          </a:xfrm>
        </p:spPr>
        <p:txBody>
          <a:bodyPr/>
          <a:lstStyle/>
          <a:p>
            <a:r>
              <a:rPr lang="en-IN" sz="4000" dirty="0"/>
              <a:t>DATABASE TABLES</a:t>
            </a:r>
          </a:p>
        </p:txBody>
      </p:sp>
      <p:sp>
        <p:nvSpPr>
          <p:cNvPr id="3" name="Slide Number Placeholder 2">
            <a:extLst>
              <a:ext uri="{FF2B5EF4-FFF2-40B4-BE49-F238E27FC236}">
                <a16:creationId xmlns:a16="http://schemas.microsoft.com/office/drawing/2014/main" id="{DD02E3C4-D3A4-240E-9825-1E2EE6C19F31}"/>
              </a:ext>
            </a:extLst>
          </p:cNvPr>
          <p:cNvSpPr>
            <a:spLocks noGrp="1"/>
          </p:cNvSpPr>
          <p:nvPr>
            <p:ph type="sldNum" sz="quarter" idx="12"/>
          </p:nvPr>
        </p:nvSpPr>
        <p:spPr/>
        <p:txBody>
          <a:bodyPr/>
          <a:lstStyle/>
          <a:p>
            <a:fld id="{8D0AFDD5-844D-364D-8AEC-50CF4D36D55D}" type="slidenum">
              <a:rPr lang="en-US" noProof="0" smtClean="0"/>
              <a:t>21</a:t>
            </a:fld>
            <a:endParaRPr lang="en-US" noProof="0"/>
          </a:p>
        </p:txBody>
      </p:sp>
      <p:sp>
        <p:nvSpPr>
          <p:cNvPr id="4" name="Footer Placeholder 3">
            <a:extLst>
              <a:ext uri="{FF2B5EF4-FFF2-40B4-BE49-F238E27FC236}">
                <a16:creationId xmlns:a16="http://schemas.microsoft.com/office/drawing/2014/main" id="{589FD3E4-DCED-6F0E-3C72-F6B434F35CC1}"/>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63DAC76F-AE84-AAD9-F804-F925FCEFDA09}"/>
              </a:ext>
            </a:extLst>
          </p:cNvPr>
          <p:cNvSpPr>
            <a:spLocks noGrp="1"/>
          </p:cNvSpPr>
          <p:nvPr>
            <p:ph type="dt" sz="half" idx="10"/>
          </p:nvPr>
        </p:nvSpPr>
        <p:spPr/>
        <p:txBody>
          <a:bodyPr/>
          <a:lstStyle/>
          <a:p>
            <a:r>
              <a:rPr lang="en-US" noProof="0"/>
              <a:t>20XX</a:t>
            </a:r>
          </a:p>
        </p:txBody>
      </p:sp>
      <p:grpSp>
        <p:nvGrpSpPr>
          <p:cNvPr id="6" name="Group 5">
            <a:extLst>
              <a:ext uri="{FF2B5EF4-FFF2-40B4-BE49-F238E27FC236}">
                <a16:creationId xmlns:a16="http://schemas.microsoft.com/office/drawing/2014/main" id="{014CC980-FBC1-B94C-1CA7-33154891799B}"/>
              </a:ext>
            </a:extLst>
          </p:cNvPr>
          <p:cNvGrpSpPr>
            <a:grpSpLocks/>
          </p:cNvGrpSpPr>
          <p:nvPr/>
        </p:nvGrpSpPr>
        <p:grpSpPr>
          <a:xfrm>
            <a:off x="122428" y="962754"/>
            <a:ext cx="4934204" cy="5364893"/>
            <a:chOff x="-3227832" y="1207334"/>
            <a:chExt cx="4934204" cy="5178469"/>
          </a:xfrm>
        </p:grpSpPr>
        <p:pic>
          <p:nvPicPr>
            <p:cNvPr id="7" name="Image 26">
              <a:extLst>
                <a:ext uri="{FF2B5EF4-FFF2-40B4-BE49-F238E27FC236}">
                  <a16:creationId xmlns:a16="http://schemas.microsoft.com/office/drawing/2014/main" id="{1CB36FF0-1984-38AC-42E3-5A9BA6500482}"/>
                </a:ext>
              </a:extLst>
            </p:cNvPr>
            <p:cNvPicPr/>
            <p:nvPr/>
          </p:nvPicPr>
          <p:blipFill>
            <a:blip r:embed="rId2" cstate="print"/>
            <a:stretch>
              <a:fillRect/>
            </a:stretch>
          </p:blipFill>
          <p:spPr>
            <a:xfrm>
              <a:off x="-3227832" y="1207334"/>
              <a:ext cx="4934204" cy="1589436"/>
            </a:xfrm>
            <a:prstGeom prst="rect">
              <a:avLst/>
            </a:prstGeom>
          </p:spPr>
        </p:pic>
        <p:pic>
          <p:nvPicPr>
            <p:cNvPr id="8" name="Image 27">
              <a:extLst>
                <a:ext uri="{FF2B5EF4-FFF2-40B4-BE49-F238E27FC236}">
                  <a16:creationId xmlns:a16="http://schemas.microsoft.com/office/drawing/2014/main" id="{2CE2CF78-2063-099E-B575-9EFDB005080F}"/>
                </a:ext>
              </a:extLst>
            </p:cNvPr>
            <p:cNvPicPr/>
            <p:nvPr/>
          </p:nvPicPr>
          <p:blipFill>
            <a:blip r:embed="rId3" cstate="print"/>
            <a:stretch>
              <a:fillRect/>
            </a:stretch>
          </p:blipFill>
          <p:spPr>
            <a:xfrm>
              <a:off x="-3227832" y="3153015"/>
              <a:ext cx="4934204" cy="3232788"/>
            </a:xfrm>
            <a:prstGeom prst="rect">
              <a:avLst/>
            </a:prstGeom>
          </p:spPr>
        </p:pic>
      </p:grpSp>
      <p:sp>
        <p:nvSpPr>
          <p:cNvPr id="9" name="TextBox 8">
            <a:extLst>
              <a:ext uri="{FF2B5EF4-FFF2-40B4-BE49-F238E27FC236}">
                <a16:creationId xmlns:a16="http://schemas.microsoft.com/office/drawing/2014/main" id="{7EDAD974-2055-4995-01AE-91F4C09AF4C0}"/>
              </a:ext>
            </a:extLst>
          </p:cNvPr>
          <p:cNvSpPr txBox="1"/>
          <p:nvPr/>
        </p:nvSpPr>
        <p:spPr>
          <a:xfrm>
            <a:off x="122428" y="649224"/>
            <a:ext cx="2245868" cy="369332"/>
          </a:xfrm>
          <a:prstGeom prst="rect">
            <a:avLst/>
          </a:prstGeom>
          <a:noFill/>
        </p:spPr>
        <p:txBody>
          <a:bodyPr wrap="square" rtlCol="0">
            <a:spAutoFit/>
          </a:bodyPr>
          <a:lstStyle/>
          <a:p>
            <a:r>
              <a:rPr lang="en-IN" dirty="0"/>
              <a:t>SELLER REPORTS</a:t>
            </a:r>
          </a:p>
        </p:txBody>
      </p:sp>
      <p:sp>
        <p:nvSpPr>
          <p:cNvPr id="10" name="TextBox 9">
            <a:extLst>
              <a:ext uri="{FF2B5EF4-FFF2-40B4-BE49-F238E27FC236}">
                <a16:creationId xmlns:a16="http://schemas.microsoft.com/office/drawing/2014/main" id="{BBF8FF24-6AF4-0122-7DB8-247371FEF70B}"/>
              </a:ext>
            </a:extLst>
          </p:cNvPr>
          <p:cNvSpPr txBox="1"/>
          <p:nvPr/>
        </p:nvSpPr>
        <p:spPr>
          <a:xfrm>
            <a:off x="122428" y="2609409"/>
            <a:ext cx="2386584" cy="369332"/>
          </a:xfrm>
          <a:prstGeom prst="rect">
            <a:avLst/>
          </a:prstGeom>
          <a:noFill/>
        </p:spPr>
        <p:txBody>
          <a:bodyPr wrap="square" rtlCol="0">
            <a:spAutoFit/>
          </a:bodyPr>
          <a:lstStyle/>
          <a:p>
            <a:r>
              <a:rPr lang="en-IN" dirty="0"/>
              <a:t>CATEGORIES</a:t>
            </a:r>
          </a:p>
        </p:txBody>
      </p:sp>
      <p:sp>
        <p:nvSpPr>
          <p:cNvPr id="11" name="TextBox 10">
            <a:extLst>
              <a:ext uri="{FF2B5EF4-FFF2-40B4-BE49-F238E27FC236}">
                <a16:creationId xmlns:a16="http://schemas.microsoft.com/office/drawing/2014/main" id="{A15A95F6-25DA-6B27-7D18-4DD43DFC887A}"/>
              </a:ext>
            </a:extLst>
          </p:cNvPr>
          <p:cNvSpPr txBox="1"/>
          <p:nvPr/>
        </p:nvSpPr>
        <p:spPr>
          <a:xfrm>
            <a:off x="175260" y="5047383"/>
            <a:ext cx="1929384" cy="369332"/>
          </a:xfrm>
          <a:prstGeom prst="rect">
            <a:avLst/>
          </a:prstGeom>
          <a:noFill/>
        </p:spPr>
        <p:txBody>
          <a:bodyPr wrap="square" rtlCol="0">
            <a:spAutoFit/>
          </a:bodyPr>
          <a:lstStyle/>
          <a:p>
            <a:r>
              <a:rPr lang="en-IN" dirty="0"/>
              <a:t>COUPON</a:t>
            </a:r>
          </a:p>
        </p:txBody>
      </p:sp>
      <p:pic>
        <p:nvPicPr>
          <p:cNvPr id="12" name="Image 29">
            <a:extLst>
              <a:ext uri="{FF2B5EF4-FFF2-40B4-BE49-F238E27FC236}">
                <a16:creationId xmlns:a16="http://schemas.microsoft.com/office/drawing/2014/main" id="{A62E2F67-D2E1-8E7F-B4F3-E56D54033B9E}"/>
              </a:ext>
            </a:extLst>
          </p:cNvPr>
          <p:cNvPicPr/>
          <p:nvPr/>
        </p:nvPicPr>
        <p:blipFill>
          <a:blip r:embed="rId4" cstate="print"/>
          <a:stretch>
            <a:fillRect/>
          </a:stretch>
        </p:blipFill>
        <p:spPr>
          <a:xfrm>
            <a:off x="6739128" y="895377"/>
            <a:ext cx="5308600" cy="1646655"/>
          </a:xfrm>
          <a:prstGeom prst="rect">
            <a:avLst/>
          </a:prstGeom>
        </p:spPr>
      </p:pic>
      <p:grpSp>
        <p:nvGrpSpPr>
          <p:cNvPr id="13" name="Group 12">
            <a:extLst>
              <a:ext uri="{FF2B5EF4-FFF2-40B4-BE49-F238E27FC236}">
                <a16:creationId xmlns:a16="http://schemas.microsoft.com/office/drawing/2014/main" id="{82A45A67-FF77-626F-79F0-588BF433AD96}"/>
              </a:ext>
            </a:extLst>
          </p:cNvPr>
          <p:cNvGrpSpPr>
            <a:grpSpLocks/>
          </p:cNvGrpSpPr>
          <p:nvPr/>
        </p:nvGrpSpPr>
        <p:grpSpPr>
          <a:xfrm>
            <a:off x="6637528" y="2958192"/>
            <a:ext cx="5410200" cy="3369455"/>
            <a:chOff x="3261360" y="2474349"/>
            <a:chExt cx="5410200" cy="3369455"/>
          </a:xfrm>
        </p:grpSpPr>
        <p:pic>
          <p:nvPicPr>
            <p:cNvPr id="14" name="Image 32">
              <a:extLst>
                <a:ext uri="{FF2B5EF4-FFF2-40B4-BE49-F238E27FC236}">
                  <a16:creationId xmlns:a16="http://schemas.microsoft.com/office/drawing/2014/main" id="{09FA1175-583E-D6E0-2C36-E1CB91A61D0C}"/>
                </a:ext>
              </a:extLst>
            </p:cNvPr>
            <p:cNvPicPr/>
            <p:nvPr/>
          </p:nvPicPr>
          <p:blipFill>
            <a:blip r:embed="rId5" cstate="print"/>
            <a:stretch>
              <a:fillRect/>
            </a:stretch>
          </p:blipFill>
          <p:spPr>
            <a:xfrm>
              <a:off x="3261360" y="2474349"/>
              <a:ext cx="5410200" cy="1476648"/>
            </a:xfrm>
            <a:prstGeom prst="rect">
              <a:avLst/>
            </a:prstGeom>
          </p:spPr>
        </p:pic>
        <p:pic>
          <p:nvPicPr>
            <p:cNvPr id="15" name="Image 33">
              <a:extLst>
                <a:ext uri="{FF2B5EF4-FFF2-40B4-BE49-F238E27FC236}">
                  <a16:creationId xmlns:a16="http://schemas.microsoft.com/office/drawing/2014/main" id="{CB40DB41-CEB0-7058-DAD0-42396CE4BB2D}"/>
                </a:ext>
              </a:extLst>
            </p:cNvPr>
            <p:cNvPicPr/>
            <p:nvPr/>
          </p:nvPicPr>
          <p:blipFill>
            <a:blip r:embed="rId6" cstate="print"/>
            <a:stretch>
              <a:fillRect/>
            </a:stretch>
          </p:blipFill>
          <p:spPr>
            <a:xfrm>
              <a:off x="3362960" y="4367157"/>
              <a:ext cx="5308600" cy="1476647"/>
            </a:xfrm>
            <a:prstGeom prst="rect">
              <a:avLst/>
            </a:prstGeom>
          </p:spPr>
        </p:pic>
      </p:grpSp>
      <p:sp>
        <p:nvSpPr>
          <p:cNvPr id="16" name="TextBox 15">
            <a:extLst>
              <a:ext uri="{FF2B5EF4-FFF2-40B4-BE49-F238E27FC236}">
                <a16:creationId xmlns:a16="http://schemas.microsoft.com/office/drawing/2014/main" id="{E5F5DE73-A479-0DF2-B7CB-EF6E34D238EE}"/>
              </a:ext>
            </a:extLst>
          </p:cNvPr>
          <p:cNvSpPr txBox="1"/>
          <p:nvPr/>
        </p:nvSpPr>
        <p:spPr>
          <a:xfrm>
            <a:off x="11390884" y="557784"/>
            <a:ext cx="1026668" cy="369332"/>
          </a:xfrm>
          <a:prstGeom prst="rect">
            <a:avLst/>
          </a:prstGeom>
          <a:noFill/>
        </p:spPr>
        <p:txBody>
          <a:bodyPr wrap="square" rtlCol="0">
            <a:spAutoFit/>
          </a:bodyPr>
          <a:lstStyle/>
          <a:p>
            <a:r>
              <a:rPr lang="en-IN" dirty="0"/>
              <a:t>DEAL</a:t>
            </a:r>
          </a:p>
        </p:txBody>
      </p:sp>
      <p:sp>
        <p:nvSpPr>
          <p:cNvPr id="17" name="TextBox 16">
            <a:extLst>
              <a:ext uri="{FF2B5EF4-FFF2-40B4-BE49-F238E27FC236}">
                <a16:creationId xmlns:a16="http://schemas.microsoft.com/office/drawing/2014/main" id="{A99CF0A9-191A-57A0-1E99-046C62C7EE97}"/>
              </a:ext>
            </a:extLst>
          </p:cNvPr>
          <p:cNvSpPr txBox="1"/>
          <p:nvPr/>
        </p:nvSpPr>
        <p:spPr>
          <a:xfrm>
            <a:off x="11385557" y="2609147"/>
            <a:ext cx="758952" cy="369332"/>
          </a:xfrm>
          <a:prstGeom prst="rect">
            <a:avLst/>
          </a:prstGeom>
          <a:noFill/>
        </p:spPr>
        <p:txBody>
          <a:bodyPr wrap="square" rtlCol="0">
            <a:spAutoFit/>
          </a:bodyPr>
          <a:lstStyle/>
          <a:p>
            <a:r>
              <a:rPr lang="en-IN" dirty="0"/>
              <a:t>USER</a:t>
            </a:r>
          </a:p>
        </p:txBody>
      </p:sp>
      <p:sp>
        <p:nvSpPr>
          <p:cNvPr id="18" name="TextBox 17">
            <a:extLst>
              <a:ext uri="{FF2B5EF4-FFF2-40B4-BE49-F238E27FC236}">
                <a16:creationId xmlns:a16="http://schemas.microsoft.com/office/drawing/2014/main" id="{D4FFB156-558E-4BC0-27D8-A62AC9C6FCD8}"/>
              </a:ext>
            </a:extLst>
          </p:cNvPr>
          <p:cNvSpPr txBox="1"/>
          <p:nvPr/>
        </p:nvSpPr>
        <p:spPr>
          <a:xfrm>
            <a:off x="10638289" y="4492148"/>
            <a:ext cx="1482852" cy="369332"/>
          </a:xfrm>
          <a:prstGeom prst="rect">
            <a:avLst/>
          </a:prstGeom>
          <a:noFill/>
        </p:spPr>
        <p:txBody>
          <a:bodyPr wrap="square" rtlCol="0">
            <a:spAutoFit/>
          </a:bodyPr>
          <a:lstStyle/>
          <a:p>
            <a:r>
              <a:rPr lang="en-IN" dirty="0"/>
              <a:t>TRANSACTION</a:t>
            </a:r>
          </a:p>
        </p:txBody>
      </p:sp>
    </p:spTree>
    <p:extLst>
      <p:ext uri="{BB962C8B-B14F-4D97-AF65-F5344CB8AC3E}">
        <p14:creationId xmlns:p14="http://schemas.microsoft.com/office/powerpoint/2010/main" val="2077695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7FFD8-0C62-582D-3C6A-E4CBA69F9454}"/>
              </a:ext>
            </a:extLst>
          </p:cNvPr>
          <p:cNvSpPr>
            <a:spLocks noGrp="1"/>
          </p:cNvSpPr>
          <p:nvPr>
            <p:ph type="title"/>
          </p:nvPr>
        </p:nvSpPr>
        <p:spPr>
          <a:xfrm>
            <a:off x="1139952" y="-82296"/>
            <a:ext cx="9912096" cy="1014984"/>
          </a:xfrm>
        </p:spPr>
        <p:txBody>
          <a:bodyPr/>
          <a:lstStyle/>
          <a:p>
            <a:r>
              <a:rPr lang="en-IN" sz="4000" dirty="0"/>
              <a:t>DATABASE TABLES</a:t>
            </a:r>
          </a:p>
        </p:txBody>
      </p:sp>
      <p:sp>
        <p:nvSpPr>
          <p:cNvPr id="3" name="Slide Number Placeholder 2">
            <a:extLst>
              <a:ext uri="{FF2B5EF4-FFF2-40B4-BE49-F238E27FC236}">
                <a16:creationId xmlns:a16="http://schemas.microsoft.com/office/drawing/2014/main" id="{596173E9-D2EA-2425-96EB-5EF6B7FD0395}"/>
              </a:ext>
            </a:extLst>
          </p:cNvPr>
          <p:cNvSpPr>
            <a:spLocks noGrp="1"/>
          </p:cNvSpPr>
          <p:nvPr>
            <p:ph type="sldNum" sz="quarter" idx="12"/>
          </p:nvPr>
        </p:nvSpPr>
        <p:spPr/>
        <p:txBody>
          <a:bodyPr/>
          <a:lstStyle/>
          <a:p>
            <a:fld id="{8D0AFDD5-844D-364D-8AEC-50CF4D36D55D}" type="slidenum">
              <a:rPr lang="en-US" noProof="0" smtClean="0"/>
              <a:t>22</a:t>
            </a:fld>
            <a:endParaRPr lang="en-US" noProof="0"/>
          </a:p>
        </p:txBody>
      </p:sp>
      <p:sp>
        <p:nvSpPr>
          <p:cNvPr id="4" name="Footer Placeholder 3">
            <a:extLst>
              <a:ext uri="{FF2B5EF4-FFF2-40B4-BE49-F238E27FC236}">
                <a16:creationId xmlns:a16="http://schemas.microsoft.com/office/drawing/2014/main" id="{F4BBA44D-5434-88EB-BC1A-6B89D2ADFFAC}"/>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FC9D55D8-A120-DC96-9D86-404C031B74D8}"/>
              </a:ext>
            </a:extLst>
          </p:cNvPr>
          <p:cNvSpPr>
            <a:spLocks noGrp="1"/>
          </p:cNvSpPr>
          <p:nvPr>
            <p:ph type="dt" sz="half" idx="10"/>
          </p:nvPr>
        </p:nvSpPr>
        <p:spPr/>
        <p:txBody>
          <a:bodyPr/>
          <a:lstStyle/>
          <a:p>
            <a:r>
              <a:rPr lang="en-US" noProof="0"/>
              <a:t>20XX</a:t>
            </a:r>
          </a:p>
        </p:txBody>
      </p:sp>
      <p:grpSp>
        <p:nvGrpSpPr>
          <p:cNvPr id="6" name="Group 5">
            <a:extLst>
              <a:ext uri="{FF2B5EF4-FFF2-40B4-BE49-F238E27FC236}">
                <a16:creationId xmlns:a16="http://schemas.microsoft.com/office/drawing/2014/main" id="{4CDDEDA0-A26B-338E-C933-624BCB68B959}"/>
              </a:ext>
            </a:extLst>
          </p:cNvPr>
          <p:cNvGrpSpPr>
            <a:grpSpLocks/>
          </p:cNvGrpSpPr>
          <p:nvPr/>
        </p:nvGrpSpPr>
        <p:grpSpPr>
          <a:xfrm>
            <a:off x="212471" y="1152196"/>
            <a:ext cx="5329426" cy="5303416"/>
            <a:chOff x="-3255264" y="299761"/>
            <a:chExt cx="5329426" cy="5303416"/>
          </a:xfrm>
        </p:grpSpPr>
        <p:pic>
          <p:nvPicPr>
            <p:cNvPr id="7" name="Image 35">
              <a:extLst>
                <a:ext uri="{FF2B5EF4-FFF2-40B4-BE49-F238E27FC236}">
                  <a16:creationId xmlns:a16="http://schemas.microsoft.com/office/drawing/2014/main" id="{BE47F020-51CB-E7A3-8F5F-9D39FCE67C8E}"/>
                </a:ext>
              </a:extLst>
            </p:cNvPr>
            <p:cNvPicPr/>
            <p:nvPr/>
          </p:nvPicPr>
          <p:blipFill>
            <a:blip r:embed="rId2" cstate="print"/>
            <a:stretch>
              <a:fillRect/>
            </a:stretch>
          </p:blipFill>
          <p:spPr>
            <a:xfrm>
              <a:off x="-3255264" y="299761"/>
              <a:ext cx="5256276" cy="2045207"/>
            </a:xfrm>
            <a:prstGeom prst="rect">
              <a:avLst/>
            </a:prstGeom>
          </p:spPr>
        </p:pic>
        <p:pic>
          <p:nvPicPr>
            <p:cNvPr id="8" name="Image 36">
              <a:extLst>
                <a:ext uri="{FF2B5EF4-FFF2-40B4-BE49-F238E27FC236}">
                  <a16:creationId xmlns:a16="http://schemas.microsoft.com/office/drawing/2014/main" id="{0AE48F0B-ED1B-4489-B7A5-9667EFBAF805}"/>
                </a:ext>
              </a:extLst>
            </p:cNvPr>
            <p:cNvPicPr/>
            <p:nvPr/>
          </p:nvPicPr>
          <p:blipFill>
            <a:blip r:embed="rId3" cstate="print"/>
            <a:stretch>
              <a:fillRect/>
            </a:stretch>
          </p:blipFill>
          <p:spPr>
            <a:xfrm>
              <a:off x="-3182113" y="3088577"/>
              <a:ext cx="5256275" cy="2514600"/>
            </a:xfrm>
            <a:prstGeom prst="rect">
              <a:avLst/>
            </a:prstGeom>
          </p:spPr>
        </p:pic>
      </p:grpSp>
      <p:sp>
        <p:nvSpPr>
          <p:cNvPr id="9" name="TextBox 8">
            <a:extLst>
              <a:ext uri="{FF2B5EF4-FFF2-40B4-BE49-F238E27FC236}">
                <a16:creationId xmlns:a16="http://schemas.microsoft.com/office/drawing/2014/main" id="{CF0AE3CF-F1F4-5C76-7334-A4610520085B}"/>
              </a:ext>
            </a:extLst>
          </p:cNvPr>
          <p:cNvSpPr txBox="1"/>
          <p:nvPr/>
        </p:nvSpPr>
        <p:spPr>
          <a:xfrm>
            <a:off x="212471" y="645756"/>
            <a:ext cx="1899794" cy="369332"/>
          </a:xfrm>
          <a:prstGeom prst="rect">
            <a:avLst/>
          </a:prstGeom>
          <a:noFill/>
        </p:spPr>
        <p:txBody>
          <a:bodyPr wrap="square" rtlCol="0">
            <a:spAutoFit/>
          </a:bodyPr>
          <a:lstStyle/>
          <a:p>
            <a:r>
              <a:rPr lang="en-IN" dirty="0"/>
              <a:t>PRODUCTS</a:t>
            </a:r>
          </a:p>
        </p:txBody>
      </p:sp>
      <p:sp>
        <p:nvSpPr>
          <p:cNvPr id="10" name="TextBox 9">
            <a:extLst>
              <a:ext uri="{FF2B5EF4-FFF2-40B4-BE49-F238E27FC236}">
                <a16:creationId xmlns:a16="http://schemas.microsoft.com/office/drawing/2014/main" id="{1435D935-A246-17D6-E621-E42258DD1A07}"/>
              </a:ext>
            </a:extLst>
          </p:cNvPr>
          <p:cNvSpPr txBox="1"/>
          <p:nvPr/>
        </p:nvSpPr>
        <p:spPr>
          <a:xfrm>
            <a:off x="212471" y="3329364"/>
            <a:ext cx="2157984" cy="369332"/>
          </a:xfrm>
          <a:prstGeom prst="rect">
            <a:avLst/>
          </a:prstGeom>
          <a:noFill/>
        </p:spPr>
        <p:txBody>
          <a:bodyPr wrap="square" rtlCol="0">
            <a:spAutoFit/>
          </a:bodyPr>
          <a:lstStyle/>
          <a:p>
            <a:r>
              <a:rPr lang="en-IN" dirty="0"/>
              <a:t>VERIFICATION CODE</a:t>
            </a:r>
          </a:p>
        </p:txBody>
      </p:sp>
    </p:spTree>
    <p:extLst>
      <p:ext uri="{BB962C8B-B14F-4D97-AF65-F5344CB8AC3E}">
        <p14:creationId xmlns:p14="http://schemas.microsoft.com/office/powerpoint/2010/main" val="2927534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406876-D0B2-E0BD-C75A-C6A62151C765}"/>
              </a:ext>
            </a:extLst>
          </p:cNvPr>
          <p:cNvSpPr>
            <a:spLocks noGrp="1"/>
          </p:cNvSpPr>
          <p:nvPr>
            <p:ph type="sldNum" sz="quarter" idx="12"/>
          </p:nvPr>
        </p:nvSpPr>
        <p:spPr/>
        <p:txBody>
          <a:bodyPr/>
          <a:lstStyle/>
          <a:p>
            <a:fld id="{8D0AFDD5-844D-364D-8AEC-50CF4D36D55D}" type="slidenum">
              <a:rPr lang="en-US" noProof="0" smtClean="0"/>
              <a:t>23</a:t>
            </a:fld>
            <a:endParaRPr lang="en-US" noProof="0"/>
          </a:p>
        </p:txBody>
      </p:sp>
      <p:sp>
        <p:nvSpPr>
          <p:cNvPr id="3" name="Footer Placeholder 2">
            <a:extLst>
              <a:ext uri="{FF2B5EF4-FFF2-40B4-BE49-F238E27FC236}">
                <a16:creationId xmlns:a16="http://schemas.microsoft.com/office/drawing/2014/main" id="{4D5CE5BB-39BB-73CC-72FD-2712A1D61F6A}"/>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109053FA-78A6-81EC-6607-26FBB4FB381C}"/>
              </a:ext>
            </a:extLst>
          </p:cNvPr>
          <p:cNvSpPr>
            <a:spLocks noGrp="1"/>
          </p:cNvSpPr>
          <p:nvPr>
            <p:ph type="dt" sz="half" idx="10"/>
          </p:nvPr>
        </p:nvSpPr>
        <p:spPr/>
        <p:txBody>
          <a:bodyPr/>
          <a:lstStyle/>
          <a:p>
            <a:r>
              <a:rPr lang="en-US" noProof="0"/>
              <a:t>20XX</a:t>
            </a:r>
          </a:p>
        </p:txBody>
      </p:sp>
      <p:sp>
        <p:nvSpPr>
          <p:cNvPr id="5" name="TextBox 4">
            <a:extLst>
              <a:ext uri="{FF2B5EF4-FFF2-40B4-BE49-F238E27FC236}">
                <a16:creationId xmlns:a16="http://schemas.microsoft.com/office/drawing/2014/main" id="{079BBD2B-0B69-1719-6980-AA1D014953E5}"/>
              </a:ext>
            </a:extLst>
          </p:cNvPr>
          <p:cNvSpPr txBox="1"/>
          <p:nvPr/>
        </p:nvSpPr>
        <p:spPr>
          <a:xfrm>
            <a:off x="504444" y="376690"/>
            <a:ext cx="11183112" cy="1015663"/>
          </a:xfrm>
          <a:prstGeom prst="rect">
            <a:avLst/>
          </a:prstGeom>
          <a:noFill/>
        </p:spPr>
        <p:txBody>
          <a:bodyPr wrap="square" rtlCol="0">
            <a:spAutoFit/>
          </a:bodyPr>
          <a:lstStyle/>
          <a:p>
            <a:pPr algn="ctr"/>
            <a:r>
              <a:rPr lang="en-IN" sz="6000" b="1" u="sng" dirty="0"/>
              <a:t>FUTURE SCOPE</a:t>
            </a:r>
          </a:p>
        </p:txBody>
      </p:sp>
      <p:sp>
        <p:nvSpPr>
          <p:cNvPr id="6" name="TextBox 5">
            <a:extLst>
              <a:ext uri="{FF2B5EF4-FFF2-40B4-BE49-F238E27FC236}">
                <a16:creationId xmlns:a16="http://schemas.microsoft.com/office/drawing/2014/main" id="{DFBB3B7A-32C9-42AA-B998-8B04FECCFA5C}"/>
              </a:ext>
            </a:extLst>
          </p:cNvPr>
          <p:cNvSpPr txBox="1"/>
          <p:nvPr/>
        </p:nvSpPr>
        <p:spPr>
          <a:xfrm>
            <a:off x="504444" y="1938528"/>
            <a:ext cx="11183112" cy="2031325"/>
          </a:xfrm>
          <a:prstGeom prst="rect">
            <a:avLst/>
          </a:prstGeom>
          <a:noFill/>
        </p:spPr>
        <p:txBody>
          <a:bodyPr wrap="square" rtlCol="0">
            <a:spAutoFit/>
          </a:bodyPr>
          <a:lstStyle/>
          <a:p>
            <a:r>
              <a:rPr lang="en-US" dirty="0"/>
              <a:t>The future scope of the </a:t>
            </a:r>
            <a:r>
              <a:rPr lang="en-US" dirty="0" err="1"/>
              <a:t>Hotshop</a:t>
            </a:r>
            <a:r>
              <a:rPr lang="en-US" dirty="0"/>
              <a:t> website includes expanding into emerging technologies and services to enhance the overall user experience and strengthen its market position. This involves integrating AI-driven product recommendations, virtual try-on features for apparel and footwear, and advanced fitness tracking integrations with wearables. </a:t>
            </a:r>
            <a:r>
              <a:rPr lang="en-US" dirty="0" err="1"/>
              <a:t>Hotshop</a:t>
            </a:r>
            <a:r>
              <a:rPr lang="en-US" dirty="0"/>
              <a:t> also aims to introduce a subscription-based model for exclusive fitness plans, early access to new product launches, and member-only discounts. Additionally, the platform envisions building a community hub where users can share reviews, participate in fitness challenges, and access expert advice. With plans to expand logistics for faster delivery and enter international markets, </a:t>
            </a:r>
            <a:r>
              <a:rPr lang="en-US" dirty="0" err="1"/>
              <a:t>Hotshop</a:t>
            </a:r>
            <a:r>
              <a:rPr lang="en-US" dirty="0"/>
              <a:t> is poised to become a comprehensive digital ecosystem for sports and wellness enthusiasts worldwide.</a:t>
            </a:r>
            <a:endParaRPr lang="en-IN" dirty="0"/>
          </a:p>
        </p:txBody>
      </p:sp>
    </p:spTree>
    <p:extLst>
      <p:ext uri="{BB962C8B-B14F-4D97-AF65-F5344CB8AC3E}">
        <p14:creationId xmlns:p14="http://schemas.microsoft.com/office/powerpoint/2010/main" val="2933151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B1D2D7-EDCE-0ADF-A2F9-B60D3D6A1F5A}"/>
              </a:ext>
            </a:extLst>
          </p:cNvPr>
          <p:cNvSpPr>
            <a:spLocks noGrp="1"/>
          </p:cNvSpPr>
          <p:nvPr>
            <p:ph type="sldNum" sz="quarter" idx="12"/>
          </p:nvPr>
        </p:nvSpPr>
        <p:spPr/>
        <p:txBody>
          <a:bodyPr/>
          <a:lstStyle/>
          <a:p>
            <a:fld id="{8D0AFDD5-844D-364D-8AEC-50CF4D36D55D}" type="slidenum">
              <a:rPr lang="en-US" noProof="0" smtClean="0"/>
              <a:t>24</a:t>
            </a:fld>
            <a:endParaRPr lang="en-US" noProof="0"/>
          </a:p>
        </p:txBody>
      </p:sp>
      <p:sp>
        <p:nvSpPr>
          <p:cNvPr id="3" name="Footer Placeholder 2">
            <a:extLst>
              <a:ext uri="{FF2B5EF4-FFF2-40B4-BE49-F238E27FC236}">
                <a16:creationId xmlns:a16="http://schemas.microsoft.com/office/drawing/2014/main" id="{1CFD2203-FDD4-1A33-DF67-FEEF4D5B379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DFA21576-683F-BA0F-F835-8EC5FD8B476B}"/>
              </a:ext>
            </a:extLst>
          </p:cNvPr>
          <p:cNvSpPr>
            <a:spLocks noGrp="1"/>
          </p:cNvSpPr>
          <p:nvPr>
            <p:ph type="dt" sz="half" idx="10"/>
          </p:nvPr>
        </p:nvSpPr>
        <p:spPr/>
        <p:txBody>
          <a:bodyPr/>
          <a:lstStyle/>
          <a:p>
            <a:r>
              <a:rPr lang="en-US" noProof="0"/>
              <a:t>20XX</a:t>
            </a:r>
          </a:p>
        </p:txBody>
      </p:sp>
      <p:sp>
        <p:nvSpPr>
          <p:cNvPr id="5" name="TextBox 4">
            <a:extLst>
              <a:ext uri="{FF2B5EF4-FFF2-40B4-BE49-F238E27FC236}">
                <a16:creationId xmlns:a16="http://schemas.microsoft.com/office/drawing/2014/main" id="{6D9AD3CD-13A6-1244-7131-7FB6387730C0}"/>
              </a:ext>
            </a:extLst>
          </p:cNvPr>
          <p:cNvSpPr txBox="1"/>
          <p:nvPr/>
        </p:nvSpPr>
        <p:spPr>
          <a:xfrm>
            <a:off x="192024" y="320040"/>
            <a:ext cx="11823192" cy="1107996"/>
          </a:xfrm>
          <a:prstGeom prst="rect">
            <a:avLst/>
          </a:prstGeom>
          <a:noFill/>
        </p:spPr>
        <p:txBody>
          <a:bodyPr wrap="square" rtlCol="0">
            <a:spAutoFit/>
          </a:bodyPr>
          <a:lstStyle/>
          <a:p>
            <a:pPr algn="ctr"/>
            <a:r>
              <a:rPr lang="en-IN" sz="6600" b="1" u="sng" dirty="0"/>
              <a:t>CONCLUSION</a:t>
            </a:r>
          </a:p>
        </p:txBody>
      </p:sp>
      <p:sp>
        <p:nvSpPr>
          <p:cNvPr id="7" name="Rectangle 1">
            <a:extLst>
              <a:ext uri="{FF2B5EF4-FFF2-40B4-BE49-F238E27FC236}">
                <a16:creationId xmlns:a16="http://schemas.microsoft.com/office/drawing/2014/main" id="{5C5042FF-4A60-A323-475B-32467EE2D2CA}"/>
              </a:ext>
            </a:extLst>
          </p:cNvPr>
          <p:cNvSpPr>
            <a:spLocks noChangeArrowheads="1"/>
          </p:cNvSpPr>
          <p:nvPr/>
        </p:nvSpPr>
        <p:spPr bwMode="auto">
          <a:xfrm>
            <a:off x="292608" y="2344724"/>
            <a:ext cx="1147572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Arial" panose="020B0604020202020204" pitchFamily="34" charset="0"/>
              </a:rPr>
              <a:t>I</a:t>
            </a:r>
            <a:r>
              <a:rPr kumimoji="0" lang="en-US" altLang="en-US" sz="1800" b="0" i="0" u="none" strike="noStrike" cap="none" normalizeH="0" baseline="0" dirty="0">
                <a:ln>
                  <a:noFill/>
                </a:ln>
                <a:solidFill>
                  <a:schemeClr val="tx1"/>
                </a:solidFill>
                <a:effectLst/>
                <a:latin typeface="Arial" panose="020B0604020202020204" pitchFamily="34" charset="0"/>
              </a:rPr>
              <a:t>n conclusion, the </a:t>
            </a:r>
            <a:r>
              <a:rPr kumimoji="0" lang="en-US" altLang="en-US" sz="1800" b="0" i="0" u="none" strike="noStrike" cap="none" normalizeH="0" baseline="0" dirty="0" err="1">
                <a:ln>
                  <a:noFill/>
                </a:ln>
                <a:solidFill>
                  <a:schemeClr val="tx1"/>
                </a:solidFill>
                <a:effectLst/>
                <a:latin typeface="Arial" panose="020B0604020202020204" pitchFamily="34" charset="0"/>
              </a:rPr>
              <a:t>Hotshop</a:t>
            </a:r>
            <a:r>
              <a:rPr kumimoji="0" lang="en-US" altLang="en-US" sz="1800" b="0" i="0" u="none" strike="noStrike" cap="none" normalizeH="0" baseline="0" dirty="0">
                <a:ln>
                  <a:noFill/>
                </a:ln>
                <a:solidFill>
                  <a:schemeClr val="tx1"/>
                </a:solidFill>
                <a:effectLst/>
                <a:latin typeface="Arial" panose="020B0604020202020204" pitchFamily="34" charset="0"/>
              </a:rPr>
              <a:t> sports e-commerce website project successfully demonstrates how technology can be leveraged to create a seamless and engaging shopping experience for fitness and sports enthusiasts. By offering a wide range of high-quality products, intuitive navigation, secure transactions, and user-focused features, the platform not only meets current market demands but also encourages a healthier, more active lifestyle. This project reflects a strong foundation in both technical and design skills, and its scalable architecture ensures readiness for future enhancements and business growth. Overall, </a:t>
            </a:r>
            <a:r>
              <a:rPr kumimoji="0" lang="en-US" altLang="en-US" sz="1800" b="0" i="0" u="none" strike="noStrike" cap="none" normalizeH="0" baseline="0" dirty="0" err="1">
                <a:ln>
                  <a:noFill/>
                </a:ln>
                <a:solidFill>
                  <a:schemeClr val="tx1"/>
                </a:solidFill>
                <a:effectLst/>
                <a:latin typeface="Arial" panose="020B0604020202020204" pitchFamily="34" charset="0"/>
              </a:rPr>
              <a:t>Hotshop</a:t>
            </a:r>
            <a:r>
              <a:rPr kumimoji="0" lang="en-US" altLang="en-US" sz="1800" b="0" i="0" u="none" strike="noStrike" cap="none" normalizeH="0" baseline="0" dirty="0">
                <a:ln>
                  <a:noFill/>
                </a:ln>
                <a:solidFill>
                  <a:schemeClr val="tx1"/>
                </a:solidFill>
                <a:effectLst/>
                <a:latin typeface="Arial" panose="020B0604020202020204" pitchFamily="34" charset="0"/>
              </a:rPr>
              <a:t> stands as a reliable, innovative, and accessible solution in the evolving landscape of online sports retail.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8703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A1C592-6DD4-1BC5-E680-94953933C001}"/>
              </a:ext>
            </a:extLst>
          </p:cNvPr>
          <p:cNvSpPr>
            <a:spLocks noGrp="1"/>
          </p:cNvSpPr>
          <p:nvPr>
            <p:ph type="sldNum" sz="quarter" idx="12"/>
          </p:nvPr>
        </p:nvSpPr>
        <p:spPr/>
        <p:txBody>
          <a:bodyPr/>
          <a:lstStyle/>
          <a:p>
            <a:fld id="{8D0AFDD5-844D-364D-8AEC-50CF4D36D55D}" type="slidenum">
              <a:rPr lang="en-US" noProof="0" smtClean="0"/>
              <a:t>25</a:t>
            </a:fld>
            <a:endParaRPr lang="en-US" noProof="0"/>
          </a:p>
        </p:txBody>
      </p:sp>
      <p:sp>
        <p:nvSpPr>
          <p:cNvPr id="3" name="Footer Placeholder 2">
            <a:extLst>
              <a:ext uri="{FF2B5EF4-FFF2-40B4-BE49-F238E27FC236}">
                <a16:creationId xmlns:a16="http://schemas.microsoft.com/office/drawing/2014/main" id="{DC2E7C42-5EF6-24A3-2347-0915BE4BBC6B}"/>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849C0EA8-584A-4EC5-0930-D48EA506EEBE}"/>
              </a:ext>
            </a:extLst>
          </p:cNvPr>
          <p:cNvSpPr>
            <a:spLocks noGrp="1"/>
          </p:cNvSpPr>
          <p:nvPr>
            <p:ph type="dt" sz="half" idx="10"/>
          </p:nvPr>
        </p:nvSpPr>
        <p:spPr/>
        <p:txBody>
          <a:bodyPr/>
          <a:lstStyle/>
          <a:p>
            <a:r>
              <a:rPr lang="en-US" noProof="0"/>
              <a:t>20XX</a:t>
            </a:r>
          </a:p>
        </p:txBody>
      </p:sp>
      <p:sp>
        <p:nvSpPr>
          <p:cNvPr id="5" name="TextBox 4">
            <a:extLst>
              <a:ext uri="{FF2B5EF4-FFF2-40B4-BE49-F238E27FC236}">
                <a16:creationId xmlns:a16="http://schemas.microsoft.com/office/drawing/2014/main" id="{B476FF90-FBDF-48D7-CAB5-DB85FC59BABD}"/>
              </a:ext>
            </a:extLst>
          </p:cNvPr>
          <p:cNvSpPr txBox="1"/>
          <p:nvPr/>
        </p:nvSpPr>
        <p:spPr>
          <a:xfrm>
            <a:off x="402336" y="283464"/>
            <a:ext cx="11338560" cy="1107996"/>
          </a:xfrm>
          <a:prstGeom prst="rect">
            <a:avLst/>
          </a:prstGeom>
          <a:noFill/>
        </p:spPr>
        <p:txBody>
          <a:bodyPr wrap="square" rtlCol="0">
            <a:spAutoFit/>
          </a:bodyPr>
          <a:lstStyle/>
          <a:p>
            <a:pPr algn="ctr"/>
            <a:r>
              <a:rPr lang="en-IN" sz="6600" b="1" u="sng" dirty="0"/>
              <a:t>BIBLIOGRAPHY</a:t>
            </a:r>
          </a:p>
        </p:txBody>
      </p:sp>
      <p:sp>
        <p:nvSpPr>
          <p:cNvPr id="6" name="TextBox 5">
            <a:extLst>
              <a:ext uri="{FF2B5EF4-FFF2-40B4-BE49-F238E27FC236}">
                <a16:creationId xmlns:a16="http://schemas.microsoft.com/office/drawing/2014/main" id="{85DEE947-14C3-CCC5-EAD4-2C59FEB05BAB}"/>
              </a:ext>
            </a:extLst>
          </p:cNvPr>
          <p:cNvSpPr txBox="1"/>
          <p:nvPr/>
        </p:nvSpPr>
        <p:spPr>
          <a:xfrm>
            <a:off x="838200" y="1956816"/>
            <a:ext cx="10216896" cy="1200329"/>
          </a:xfrm>
          <a:prstGeom prst="rect">
            <a:avLst/>
          </a:prstGeom>
          <a:noFill/>
        </p:spPr>
        <p:txBody>
          <a:bodyPr wrap="square" rtlCol="0">
            <a:spAutoFit/>
          </a:bodyPr>
          <a:lstStyle/>
          <a:p>
            <a:r>
              <a:rPr lang="en-US" dirty="0">
                <a:latin typeface="Cambria" panose="02040503050406030204" pitchFamily="18" charset="0"/>
                <a:cs typeface="Cambria" panose="02040503050406030204" pitchFamily="18" charset="0"/>
              </a:rPr>
              <a:t>.www.google.com</a:t>
            </a:r>
          </a:p>
          <a:p>
            <a:r>
              <a:rPr lang="en-US" dirty="0">
                <a:latin typeface="Cambria" panose="02040503050406030204" pitchFamily="18" charset="0"/>
                <a:cs typeface="Cambria" panose="02040503050406030204" pitchFamily="18" charset="0"/>
              </a:rPr>
              <a:t> .</a:t>
            </a:r>
            <a:r>
              <a:rPr lang="en-US" dirty="0">
                <a:latin typeface="Cambria" panose="02040503050406030204" pitchFamily="18" charset="0"/>
                <a:cs typeface="Cambria" panose="02040503050406030204" pitchFamily="18" charset="0"/>
                <a:hlinkClick r:id="rId2"/>
              </a:rPr>
              <a:t>www.stackoverflow.com</a:t>
            </a:r>
            <a:endParaRPr lang="en-US" dirty="0">
              <a:latin typeface="Cambria" panose="02040503050406030204" pitchFamily="18" charset="0"/>
              <a:cs typeface="Cambria" panose="02040503050406030204" pitchFamily="18" charset="0"/>
            </a:endParaRPr>
          </a:p>
          <a:p>
            <a:r>
              <a:rPr lang="en-US" dirty="0">
                <a:latin typeface="Cambria" panose="02040503050406030204" pitchFamily="18" charset="0"/>
                <a:cs typeface="Cambria" panose="02040503050406030204" pitchFamily="18" charset="0"/>
              </a:rPr>
              <a:t> .www.tutorialspoint.com</a:t>
            </a:r>
          </a:p>
          <a:p>
            <a:endParaRPr lang="en-IN" dirty="0"/>
          </a:p>
        </p:txBody>
      </p:sp>
    </p:spTree>
    <p:extLst>
      <p:ext uri="{BB962C8B-B14F-4D97-AF65-F5344CB8AC3E}">
        <p14:creationId xmlns:p14="http://schemas.microsoft.com/office/powerpoint/2010/main" val="2048527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F5C9C-5E95-D92D-0467-AB6CEB64EAC1}"/>
              </a:ext>
            </a:extLst>
          </p:cNvPr>
          <p:cNvSpPr>
            <a:spLocks noGrp="1"/>
          </p:cNvSpPr>
          <p:nvPr>
            <p:ph type="title"/>
          </p:nvPr>
        </p:nvSpPr>
        <p:spPr/>
        <p:txBody>
          <a:bodyPr/>
          <a:lstStyle/>
          <a:p>
            <a:r>
              <a:rPr lang="en-IN" dirty="0"/>
              <a:t>THANK YOU!</a:t>
            </a:r>
          </a:p>
        </p:txBody>
      </p:sp>
      <p:sp>
        <p:nvSpPr>
          <p:cNvPr id="3" name="Slide Number Placeholder 2">
            <a:extLst>
              <a:ext uri="{FF2B5EF4-FFF2-40B4-BE49-F238E27FC236}">
                <a16:creationId xmlns:a16="http://schemas.microsoft.com/office/drawing/2014/main" id="{FA2486F4-E7E6-B081-A53C-58A71EFEF021}"/>
              </a:ext>
            </a:extLst>
          </p:cNvPr>
          <p:cNvSpPr>
            <a:spLocks noGrp="1"/>
          </p:cNvSpPr>
          <p:nvPr>
            <p:ph type="sldNum" sz="quarter" idx="12"/>
          </p:nvPr>
        </p:nvSpPr>
        <p:spPr/>
        <p:txBody>
          <a:bodyPr/>
          <a:lstStyle/>
          <a:p>
            <a:fld id="{8D0AFDD5-844D-364D-8AEC-50CF4D36D55D}" type="slidenum">
              <a:rPr lang="en-US" noProof="0" smtClean="0"/>
              <a:t>26</a:t>
            </a:fld>
            <a:endParaRPr lang="en-US" noProof="0"/>
          </a:p>
        </p:txBody>
      </p:sp>
      <p:sp>
        <p:nvSpPr>
          <p:cNvPr id="4" name="Footer Placeholder 3">
            <a:extLst>
              <a:ext uri="{FF2B5EF4-FFF2-40B4-BE49-F238E27FC236}">
                <a16:creationId xmlns:a16="http://schemas.microsoft.com/office/drawing/2014/main" id="{310178A6-F154-EE0B-6C30-B8F67E90BCDE}"/>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7F43130E-22C3-7FC7-EC42-8E4D35F7E70B}"/>
              </a:ext>
            </a:extLst>
          </p:cNvPr>
          <p:cNvSpPr>
            <a:spLocks noGrp="1"/>
          </p:cNvSpPr>
          <p:nvPr>
            <p:ph type="dt" sz="half" idx="10"/>
          </p:nvPr>
        </p:nvSpPr>
        <p:spPr/>
        <p:txBody>
          <a:bodyPr/>
          <a:lstStyle/>
          <a:p>
            <a:r>
              <a:rPr lang="en-US" noProof="0"/>
              <a:t>20XX</a:t>
            </a:r>
          </a:p>
        </p:txBody>
      </p:sp>
      <p:sp>
        <p:nvSpPr>
          <p:cNvPr id="6" name="TextBox 5">
            <a:extLst>
              <a:ext uri="{FF2B5EF4-FFF2-40B4-BE49-F238E27FC236}">
                <a16:creationId xmlns:a16="http://schemas.microsoft.com/office/drawing/2014/main" id="{C9038D92-8B9E-67D3-3710-EF0709F24852}"/>
              </a:ext>
            </a:extLst>
          </p:cNvPr>
          <p:cNvSpPr txBox="1"/>
          <p:nvPr/>
        </p:nvSpPr>
        <p:spPr>
          <a:xfrm>
            <a:off x="1453896" y="2048256"/>
            <a:ext cx="9070848" cy="1754326"/>
          </a:xfrm>
          <a:prstGeom prst="rect">
            <a:avLst/>
          </a:prstGeom>
          <a:noFill/>
        </p:spPr>
        <p:txBody>
          <a:bodyPr wrap="square" rtlCol="0">
            <a:spAutoFit/>
          </a:bodyPr>
          <a:lstStyle/>
          <a:p>
            <a:r>
              <a:rPr lang="en-US" dirty="0"/>
              <a:t>We extend our heartfelt gratitude to our esteemed teachers and mentors whose constant support, encouragement, and guidance made the successful completion of this project possible. Your insightful feedback, patience, and dedication have been instrumental in helping us understand both the technical and practical aspects of building a real-world e-commerce platform like </a:t>
            </a:r>
            <a:r>
              <a:rPr lang="en-US" b="1" dirty="0" err="1"/>
              <a:t>Hotshop</a:t>
            </a:r>
            <a:r>
              <a:rPr lang="en-US" dirty="0"/>
              <a:t>. This project would not have reached its potential without your valuable mentorship. Thank you for inspiring us to push our limits and strive for excellence.</a:t>
            </a:r>
            <a:endParaRPr lang="en-IN" dirty="0"/>
          </a:p>
        </p:txBody>
      </p:sp>
    </p:spTree>
    <p:extLst>
      <p:ext uri="{BB962C8B-B14F-4D97-AF65-F5344CB8AC3E}">
        <p14:creationId xmlns:p14="http://schemas.microsoft.com/office/powerpoint/2010/main" val="1348959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43EFD-64D8-C832-13EB-3C8CFF41D9FC}"/>
              </a:ext>
            </a:extLst>
          </p:cNvPr>
          <p:cNvSpPr>
            <a:spLocks noGrp="1"/>
          </p:cNvSpPr>
          <p:nvPr>
            <p:ph type="title"/>
          </p:nvPr>
        </p:nvSpPr>
        <p:spPr/>
        <p:txBody>
          <a:bodyPr/>
          <a:lstStyle/>
          <a:p>
            <a:r>
              <a:rPr lang="en-US" dirty="0"/>
              <a:t> </a:t>
            </a:r>
            <a:r>
              <a:rPr lang="en-US" b="1" u="sng" dirty="0"/>
              <a:t>GOAL OF THE PROJECT</a:t>
            </a:r>
            <a:endParaRPr lang="en-IN" b="1" u="sng" dirty="0"/>
          </a:p>
        </p:txBody>
      </p:sp>
      <p:sp>
        <p:nvSpPr>
          <p:cNvPr id="3" name="Slide Number Placeholder 2">
            <a:extLst>
              <a:ext uri="{FF2B5EF4-FFF2-40B4-BE49-F238E27FC236}">
                <a16:creationId xmlns:a16="http://schemas.microsoft.com/office/drawing/2014/main" id="{FD3BDC11-E4E8-A9A8-9D6D-95363E9822D3}"/>
              </a:ext>
            </a:extLst>
          </p:cNvPr>
          <p:cNvSpPr>
            <a:spLocks noGrp="1"/>
          </p:cNvSpPr>
          <p:nvPr>
            <p:ph type="sldNum" sz="quarter" idx="12"/>
          </p:nvPr>
        </p:nvSpPr>
        <p:spPr/>
        <p:txBody>
          <a:bodyPr/>
          <a:lstStyle/>
          <a:p>
            <a:fld id="{8D0AFDD5-844D-364D-8AEC-50CF4D36D55D}" type="slidenum">
              <a:rPr lang="en-US" noProof="0" smtClean="0"/>
              <a:t>3</a:t>
            </a:fld>
            <a:endParaRPr lang="en-US" noProof="0"/>
          </a:p>
        </p:txBody>
      </p:sp>
      <p:sp>
        <p:nvSpPr>
          <p:cNvPr id="4" name="Footer Placeholder 3">
            <a:extLst>
              <a:ext uri="{FF2B5EF4-FFF2-40B4-BE49-F238E27FC236}">
                <a16:creationId xmlns:a16="http://schemas.microsoft.com/office/drawing/2014/main" id="{F79FEEAC-5EB4-1B80-6816-CB3CC0DCB1C4}"/>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B74617E0-3BD0-B1DB-540F-DD05962FFD70}"/>
              </a:ext>
            </a:extLst>
          </p:cNvPr>
          <p:cNvSpPr>
            <a:spLocks noGrp="1"/>
          </p:cNvSpPr>
          <p:nvPr>
            <p:ph type="dt" sz="half" idx="10"/>
          </p:nvPr>
        </p:nvSpPr>
        <p:spPr/>
        <p:txBody>
          <a:bodyPr/>
          <a:lstStyle/>
          <a:p>
            <a:r>
              <a:rPr lang="en-US" noProof="0"/>
              <a:t>20XX</a:t>
            </a:r>
          </a:p>
        </p:txBody>
      </p:sp>
      <p:sp>
        <p:nvSpPr>
          <p:cNvPr id="14" name="TextBox 13">
            <a:extLst>
              <a:ext uri="{FF2B5EF4-FFF2-40B4-BE49-F238E27FC236}">
                <a16:creationId xmlns:a16="http://schemas.microsoft.com/office/drawing/2014/main" id="{927CF554-A3F9-892B-A320-29CA1E7742AE}"/>
              </a:ext>
            </a:extLst>
          </p:cNvPr>
          <p:cNvSpPr txBox="1"/>
          <p:nvPr/>
        </p:nvSpPr>
        <p:spPr>
          <a:xfrm>
            <a:off x="1946490" y="1718167"/>
            <a:ext cx="8470102" cy="2308324"/>
          </a:xfrm>
          <a:prstGeom prst="rect">
            <a:avLst/>
          </a:prstGeom>
          <a:noFill/>
        </p:spPr>
        <p:txBody>
          <a:bodyPr wrap="square">
            <a:spAutoFit/>
          </a:bodyPr>
          <a:lstStyle/>
          <a:p>
            <a:r>
              <a:rPr lang="en-US" dirty="0"/>
              <a:t>The goal of </a:t>
            </a:r>
            <a:r>
              <a:rPr lang="en-US" dirty="0" err="1"/>
              <a:t>HotShop</a:t>
            </a:r>
            <a:r>
              <a:rPr lang="en-US" dirty="0"/>
              <a:t> is to provide a one-stop online platform for customers to discover, compare, and purchase high-quality sports and fitness products across a wide range of categories, including apparel, equipment, accessories, and wellness essentials. The platform is designed to ensure affordability, accessibility, and a seamless, user-friendly shopping experience that caters to the needs of beginners, enthusiasts, and professional athletes alike. By offering reliable products, personalized recommendations, and secure delivery, </a:t>
            </a:r>
            <a:r>
              <a:rPr lang="en-US" dirty="0" err="1"/>
              <a:t>HotShop</a:t>
            </a:r>
            <a:r>
              <a:rPr lang="en-US" dirty="0"/>
              <a:t> aims to make sports gear easily available to people of all age groups and skill levels, thereby promoting a healthy, active lifestyle and encouraging long-term fitness habits across diverse communities.</a:t>
            </a:r>
            <a:endParaRPr lang="en-IN" dirty="0"/>
          </a:p>
        </p:txBody>
      </p:sp>
      <p:pic>
        <p:nvPicPr>
          <p:cNvPr id="18" name="Picture 17">
            <a:extLst>
              <a:ext uri="{FF2B5EF4-FFF2-40B4-BE49-F238E27FC236}">
                <a16:creationId xmlns:a16="http://schemas.microsoft.com/office/drawing/2014/main" id="{1FCD70C8-38F2-469E-2A6C-08B8FBE50EAC}"/>
              </a:ext>
            </a:extLst>
          </p:cNvPr>
          <p:cNvPicPr>
            <a:picLocks noChangeAspect="1"/>
          </p:cNvPicPr>
          <p:nvPr/>
        </p:nvPicPr>
        <p:blipFill>
          <a:blip r:embed="rId2"/>
          <a:stretch>
            <a:fillRect/>
          </a:stretch>
        </p:blipFill>
        <p:spPr>
          <a:xfrm>
            <a:off x="265176" y="4339468"/>
            <a:ext cx="11631167" cy="2308324"/>
          </a:xfrm>
          <a:prstGeom prst="rect">
            <a:avLst/>
          </a:prstGeom>
        </p:spPr>
      </p:pic>
      <p:pic>
        <p:nvPicPr>
          <p:cNvPr id="16" name="Picture 15">
            <a:extLst>
              <a:ext uri="{FF2B5EF4-FFF2-40B4-BE49-F238E27FC236}">
                <a16:creationId xmlns:a16="http://schemas.microsoft.com/office/drawing/2014/main" id="{1CF75C2F-34B2-1A96-7F1E-AEB6B69A7323}"/>
              </a:ext>
            </a:extLst>
          </p:cNvPr>
          <p:cNvPicPr>
            <a:picLocks noChangeAspect="1"/>
          </p:cNvPicPr>
          <p:nvPr/>
        </p:nvPicPr>
        <p:blipFill>
          <a:blip r:embed="rId3"/>
          <a:stretch>
            <a:fillRect/>
          </a:stretch>
        </p:blipFill>
        <p:spPr>
          <a:xfrm>
            <a:off x="4540095" y="5188005"/>
            <a:ext cx="2608725" cy="717090"/>
          </a:xfrm>
          <a:prstGeom prst="rect">
            <a:avLst/>
          </a:prstGeom>
        </p:spPr>
      </p:pic>
    </p:spTree>
    <p:extLst>
      <p:ext uri="{BB962C8B-B14F-4D97-AF65-F5344CB8AC3E}">
        <p14:creationId xmlns:p14="http://schemas.microsoft.com/office/powerpoint/2010/main" val="2621377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7CB3D-EE85-35D4-C321-5E2FACF60BD8}"/>
              </a:ext>
            </a:extLst>
          </p:cNvPr>
          <p:cNvSpPr>
            <a:spLocks noGrp="1"/>
          </p:cNvSpPr>
          <p:nvPr>
            <p:ph type="title"/>
          </p:nvPr>
        </p:nvSpPr>
        <p:spPr/>
        <p:txBody>
          <a:bodyPr/>
          <a:lstStyle/>
          <a:p>
            <a:r>
              <a:rPr lang="en-IN" dirty="0"/>
              <a:t>BASIC REQUIREMENTS</a:t>
            </a:r>
          </a:p>
        </p:txBody>
      </p:sp>
      <p:sp>
        <p:nvSpPr>
          <p:cNvPr id="3" name="Text Placeholder 2">
            <a:extLst>
              <a:ext uri="{FF2B5EF4-FFF2-40B4-BE49-F238E27FC236}">
                <a16:creationId xmlns:a16="http://schemas.microsoft.com/office/drawing/2014/main" id="{A4BC35BA-F92F-5A87-65FC-53F897A8BEFA}"/>
              </a:ext>
            </a:extLst>
          </p:cNvPr>
          <p:cNvSpPr>
            <a:spLocks noGrp="1"/>
          </p:cNvSpPr>
          <p:nvPr>
            <p:ph type="body" sz="quarter" idx="14"/>
          </p:nvPr>
        </p:nvSpPr>
        <p:spPr/>
        <p:txBody>
          <a:bodyPr/>
          <a:lstStyle/>
          <a:p>
            <a:r>
              <a:rPr lang="en-IN" b="1" dirty="0"/>
              <a:t>SOFTWARE REQUIREMENTS</a:t>
            </a:r>
          </a:p>
        </p:txBody>
      </p:sp>
      <p:sp>
        <p:nvSpPr>
          <p:cNvPr id="4" name="Content Placeholder 3">
            <a:extLst>
              <a:ext uri="{FF2B5EF4-FFF2-40B4-BE49-F238E27FC236}">
                <a16:creationId xmlns:a16="http://schemas.microsoft.com/office/drawing/2014/main" id="{C7B50EDD-076E-B886-773C-17765920F19E}"/>
              </a:ext>
            </a:extLst>
          </p:cNvPr>
          <p:cNvSpPr>
            <a:spLocks noGrp="1"/>
          </p:cNvSpPr>
          <p:nvPr>
            <p:ph sz="half" idx="2"/>
          </p:nvPr>
        </p:nvSpPr>
        <p:spPr/>
        <p:txBody>
          <a:bodyPr/>
          <a:lstStyle/>
          <a:p>
            <a:pPr lvl="0"/>
            <a:r>
              <a:rPr lang="en-US" sz="2000" dirty="0"/>
              <a:t>IDE: Spring Tool Suite 6, Visual Studio Code</a:t>
            </a:r>
          </a:p>
          <a:p>
            <a:pPr lvl="0"/>
            <a:r>
              <a:rPr lang="en-US" sz="2000" dirty="0"/>
              <a:t> </a:t>
            </a:r>
          </a:p>
          <a:p>
            <a:pPr lvl="0"/>
            <a:r>
              <a:rPr lang="en-US" sz="2000" dirty="0"/>
              <a:t>BACKEND: </a:t>
            </a:r>
            <a:r>
              <a:rPr lang="en-US" sz="2000" dirty="0" err="1"/>
              <a:t>MySql</a:t>
            </a:r>
            <a:r>
              <a:rPr lang="en-US" sz="2000" dirty="0"/>
              <a:t>(Database), Java (Spring), JVM (JDK22).</a:t>
            </a:r>
          </a:p>
          <a:p>
            <a:pPr lvl="0"/>
            <a:endParaRPr lang="en-US" sz="2000" dirty="0"/>
          </a:p>
          <a:p>
            <a:r>
              <a:rPr lang="en-US" sz="2000" dirty="0"/>
              <a:t>FRONTEND: REACT, MUI, Tailwind CSS</a:t>
            </a:r>
          </a:p>
          <a:p>
            <a:endParaRPr lang="en-IN" sz="2000" dirty="0"/>
          </a:p>
          <a:p>
            <a:pPr lvl="0"/>
            <a:r>
              <a:rPr lang="en-US" sz="2000" dirty="0"/>
              <a:t>OPERATING SYSTEM: Windows XP or Higher Version.</a:t>
            </a:r>
            <a:endParaRPr lang="en-IN" sz="2000" dirty="0"/>
          </a:p>
          <a:p>
            <a:r>
              <a:rPr lang="en-US" dirty="0"/>
              <a:t> </a:t>
            </a:r>
            <a:endParaRPr lang="en-IN" dirty="0"/>
          </a:p>
          <a:p>
            <a:r>
              <a:rPr lang="en-US" dirty="0"/>
              <a:t> </a:t>
            </a:r>
            <a:endParaRPr lang="en-IN" dirty="0"/>
          </a:p>
          <a:p>
            <a:endParaRPr lang="en-IN" b="1" dirty="0"/>
          </a:p>
        </p:txBody>
      </p:sp>
      <p:sp>
        <p:nvSpPr>
          <p:cNvPr id="5" name="Text Placeholder 4">
            <a:extLst>
              <a:ext uri="{FF2B5EF4-FFF2-40B4-BE49-F238E27FC236}">
                <a16:creationId xmlns:a16="http://schemas.microsoft.com/office/drawing/2014/main" id="{545BB100-EAD4-314C-19D7-E4A7A3DC2C66}"/>
              </a:ext>
            </a:extLst>
          </p:cNvPr>
          <p:cNvSpPr>
            <a:spLocks noGrp="1"/>
          </p:cNvSpPr>
          <p:nvPr>
            <p:ph type="body" sz="quarter" idx="19"/>
          </p:nvPr>
        </p:nvSpPr>
        <p:spPr/>
        <p:txBody>
          <a:bodyPr/>
          <a:lstStyle/>
          <a:p>
            <a:r>
              <a:rPr lang="en-IN" b="1" dirty="0"/>
              <a:t>HARDWARE REQUIREMENTS</a:t>
            </a:r>
          </a:p>
        </p:txBody>
      </p:sp>
      <p:sp>
        <p:nvSpPr>
          <p:cNvPr id="6" name="Content Placeholder 5">
            <a:extLst>
              <a:ext uri="{FF2B5EF4-FFF2-40B4-BE49-F238E27FC236}">
                <a16:creationId xmlns:a16="http://schemas.microsoft.com/office/drawing/2014/main" id="{8B615340-817F-3D77-5D28-188048649CF6}"/>
              </a:ext>
            </a:extLst>
          </p:cNvPr>
          <p:cNvSpPr>
            <a:spLocks noGrp="1"/>
          </p:cNvSpPr>
          <p:nvPr>
            <p:ph sz="half" idx="20"/>
          </p:nvPr>
        </p:nvSpPr>
        <p:spPr/>
        <p:txBody>
          <a:bodyPr/>
          <a:lstStyle/>
          <a:p>
            <a:pPr lvl="0"/>
            <a:r>
              <a:rPr lang="en-US" sz="2000" dirty="0"/>
              <a:t>PROCESSOR: Intel i3 7</a:t>
            </a:r>
            <a:r>
              <a:rPr lang="en-US" sz="2000" baseline="30000" dirty="0"/>
              <a:t>th</a:t>
            </a:r>
            <a:r>
              <a:rPr lang="en-US" sz="2000" dirty="0"/>
              <a:t> Generation or above.</a:t>
            </a:r>
          </a:p>
          <a:p>
            <a:pPr lvl="0"/>
            <a:endParaRPr lang="en-IN" sz="2000" dirty="0"/>
          </a:p>
          <a:p>
            <a:pPr lvl="0"/>
            <a:r>
              <a:rPr lang="en-US" sz="2000" dirty="0"/>
              <a:t>RAM: 8GB</a:t>
            </a:r>
          </a:p>
          <a:p>
            <a:pPr lvl="0"/>
            <a:endParaRPr lang="en-IN" sz="2000" dirty="0"/>
          </a:p>
          <a:p>
            <a:pPr lvl="0"/>
            <a:r>
              <a:rPr lang="en-US" sz="2000" dirty="0"/>
              <a:t>HARD DISK DRIVE: 500 GB</a:t>
            </a:r>
            <a:endParaRPr lang="en-IN" sz="2000" dirty="0"/>
          </a:p>
          <a:p>
            <a:endParaRPr lang="en-IN" dirty="0"/>
          </a:p>
        </p:txBody>
      </p:sp>
      <p:sp>
        <p:nvSpPr>
          <p:cNvPr id="7" name="Slide Number Placeholder 6">
            <a:extLst>
              <a:ext uri="{FF2B5EF4-FFF2-40B4-BE49-F238E27FC236}">
                <a16:creationId xmlns:a16="http://schemas.microsoft.com/office/drawing/2014/main" id="{DC07622A-86CF-D4E1-7004-A3998A075E74}"/>
              </a:ext>
            </a:extLst>
          </p:cNvPr>
          <p:cNvSpPr>
            <a:spLocks noGrp="1"/>
          </p:cNvSpPr>
          <p:nvPr>
            <p:ph type="sldNum" sz="quarter" idx="12"/>
          </p:nvPr>
        </p:nvSpPr>
        <p:spPr/>
        <p:txBody>
          <a:bodyPr/>
          <a:lstStyle/>
          <a:p>
            <a:fld id="{8D0AFDD5-844D-364D-8AEC-50CF4D36D55D}" type="slidenum">
              <a:rPr lang="en-US" noProof="0" smtClean="0"/>
              <a:pPr/>
              <a:t>4</a:t>
            </a:fld>
            <a:endParaRPr lang="en-US" noProof="0"/>
          </a:p>
        </p:txBody>
      </p:sp>
      <p:sp>
        <p:nvSpPr>
          <p:cNvPr id="8" name="Footer Placeholder 7">
            <a:extLst>
              <a:ext uri="{FF2B5EF4-FFF2-40B4-BE49-F238E27FC236}">
                <a16:creationId xmlns:a16="http://schemas.microsoft.com/office/drawing/2014/main" id="{313B0B91-1637-1511-5473-5DE8A6411B06}"/>
              </a:ext>
            </a:extLst>
          </p:cNvPr>
          <p:cNvSpPr>
            <a:spLocks noGrp="1"/>
          </p:cNvSpPr>
          <p:nvPr>
            <p:ph type="ftr" sz="quarter" idx="11"/>
          </p:nvPr>
        </p:nvSpPr>
        <p:spPr/>
        <p:txBody>
          <a:bodyPr/>
          <a:lstStyle/>
          <a:p>
            <a:r>
              <a:rPr lang="en-US" noProof="0"/>
              <a:t>Presentation title</a:t>
            </a:r>
          </a:p>
        </p:txBody>
      </p:sp>
      <p:sp>
        <p:nvSpPr>
          <p:cNvPr id="9" name="Date Placeholder 8">
            <a:extLst>
              <a:ext uri="{FF2B5EF4-FFF2-40B4-BE49-F238E27FC236}">
                <a16:creationId xmlns:a16="http://schemas.microsoft.com/office/drawing/2014/main" id="{43601748-E5E9-FEB2-E1E0-BE79842C960C}"/>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49666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54A9B-E04C-3A7D-D3F5-5E523644A662}"/>
              </a:ext>
            </a:extLst>
          </p:cNvPr>
          <p:cNvSpPr>
            <a:spLocks noGrp="1"/>
          </p:cNvSpPr>
          <p:nvPr>
            <p:ph type="title"/>
          </p:nvPr>
        </p:nvSpPr>
        <p:spPr>
          <a:xfrm>
            <a:off x="838200" y="-246888"/>
            <a:ext cx="10253472" cy="1362456"/>
          </a:xfrm>
        </p:spPr>
        <p:txBody>
          <a:bodyPr/>
          <a:lstStyle/>
          <a:p>
            <a:pPr algn="ctr"/>
            <a:r>
              <a:rPr lang="en-IN" dirty="0"/>
              <a:t>Cost Estimation(COCOMO MODEL)</a:t>
            </a:r>
          </a:p>
        </p:txBody>
      </p:sp>
      <p:sp>
        <p:nvSpPr>
          <p:cNvPr id="6" name="Date Placeholder 5">
            <a:extLst>
              <a:ext uri="{FF2B5EF4-FFF2-40B4-BE49-F238E27FC236}">
                <a16:creationId xmlns:a16="http://schemas.microsoft.com/office/drawing/2014/main" id="{537CCA68-076E-90C1-ACF1-44D0A0A293B0}"/>
              </a:ext>
            </a:extLst>
          </p:cNvPr>
          <p:cNvSpPr>
            <a:spLocks noGrp="1"/>
          </p:cNvSpPr>
          <p:nvPr>
            <p:ph type="dt" sz="half" idx="16"/>
          </p:nvPr>
        </p:nvSpPr>
        <p:spPr/>
        <p:txBody>
          <a:bodyPr/>
          <a:lstStyle/>
          <a:p>
            <a:r>
              <a:rPr lang="en-US" noProof="0"/>
              <a:t>20XX</a:t>
            </a:r>
          </a:p>
        </p:txBody>
      </p:sp>
      <p:sp>
        <p:nvSpPr>
          <p:cNvPr id="7" name="Footer Placeholder 6">
            <a:extLst>
              <a:ext uri="{FF2B5EF4-FFF2-40B4-BE49-F238E27FC236}">
                <a16:creationId xmlns:a16="http://schemas.microsoft.com/office/drawing/2014/main" id="{8D0868B4-E6F1-CE24-9377-0389A5F96FBA}"/>
              </a:ext>
            </a:extLst>
          </p:cNvPr>
          <p:cNvSpPr>
            <a:spLocks noGrp="1"/>
          </p:cNvSpPr>
          <p:nvPr>
            <p:ph type="ftr" sz="quarter" idx="17"/>
          </p:nvPr>
        </p:nvSpPr>
        <p:spPr/>
        <p:txBody>
          <a:bodyPr/>
          <a:lstStyle/>
          <a:p>
            <a:r>
              <a:rPr lang="en-US" noProof="0"/>
              <a:t>Presentation title</a:t>
            </a:r>
          </a:p>
        </p:txBody>
      </p:sp>
      <p:sp>
        <p:nvSpPr>
          <p:cNvPr id="8" name="Slide Number Placeholder 7">
            <a:extLst>
              <a:ext uri="{FF2B5EF4-FFF2-40B4-BE49-F238E27FC236}">
                <a16:creationId xmlns:a16="http://schemas.microsoft.com/office/drawing/2014/main" id="{46238248-C9C2-D8D5-5D1B-1021DE521600}"/>
              </a:ext>
            </a:extLst>
          </p:cNvPr>
          <p:cNvSpPr>
            <a:spLocks noGrp="1"/>
          </p:cNvSpPr>
          <p:nvPr>
            <p:ph type="sldNum" sz="quarter" idx="18"/>
          </p:nvPr>
        </p:nvSpPr>
        <p:spPr/>
        <p:txBody>
          <a:bodyPr/>
          <a:lstStyle/>
          <a:p>
            <a:fld id="{8D0AFDD5-844D-364D-8AEC-50CF4D36D55D}" type="slidenum">
              <a:rPr lang="en-US" noProof="0" smtClean="0"/>
              <a:pPr/>
              <a:t>5</a:t>
            </a:fld>
            <a:endParaRPr lang="en-US" noProof="0"/>
          </a:p>
        </p:txBody>
      </p:sp>
      <p:graphicFrame>
        <p:nvGraphicFramePr>
          <p:cNvPr id="15" name="Content Placeholder 14">
            <a:extLst>
              <a:ext uri="{FF2B5EF4-FFF2-40B4-BE49-F238E27FC236}">
                <a16:creationId xmlns:a16="http://schemas.microsoft.com/office/drawing/2014/main" id="{56C6BBD8-1FF9-CFA3-41AE-16676942D911}"/>
              </a:ext>
            </a:extLst>
          </p:cNvPr>
          <p:cNvGraphicFramePr>
            <a:graphicFrameLocks noGrp="1"/>
          </p:cNvGraphicFramePr>
          <p:nvPr>
            <p:ph idx="1"/>
            <p:extLst>
              <p:ext uri="{D42A27DB-BD31-4B8C-83A1-F6EECF244321}">
                <p14:modId xmlns:p14="http://schemas.microsoft.com/office/powerpoint/2010/main" val="688609294"/>
              </p:ext>
            </p:extLst>
          </p:nvPr>
        </p:nvGraphicFramePr>
        <p:xfrm>
          <a:off x="1182624" y="1088136"/>
          <a:ext cx="9256776" cy="694680"/>
        </p:xfrm>
        <a:graphic>
          <a:graphicData uri="http://schemas.openxmlformats.org/drawingml/2006/table">
            <a:tbl>
              <a:tblPr firstRow="1" bandRow="1">
                <a:tableStyleId>{5C22544A-7EE6-4342-B048-85BDC9FD1C3A}</a:tableStyleId>
              </a:tblPr>
              <a:tblGrid>
                <a:gridCol w="1157097">
                  <a:extLst>
                    <a:ext uri="{9D8B030D-6E8A-4147-A177-3AD203B41FA5}">
                      <a16:colId xmlns:a16="http://schemas.microsoft.com/office/drawing/2014/main" val="711494963"/>
                    </a:ext>
                  </a:extLst>
                </a:gridCol>
                <a:gridCol w="1157097">
                  <a:extLst>
                    <a:ext uri="{9D8B030D-6E8A-4147-A177-3AD203B41FA5}">
                      <a16:colId xmlns:a16="http://schemas.microsoft.com/office/drawing/2014/main" val="1571269012"/>
                    </a:ext>
                  </a:extLst>
                </a:gridCol>
                <a:gridCol w="1157097">
                  <a:extLst>
                    <a:ext uri="{9D8B030D-6E8A-4147-A177-3AD203B41FA5}">
                      <a16:colId xmlns:a16="http://schemas.microsoft.com/office/drawing/2014/main" val="1057582650"/>
                    </a:ext>
                  </a:extLst>
                </a:gridCol>
                <a:gridCol w="1157097">
                  <a:extLst>
                    <a:ext uri="{9D8B030D-6E8A-4147-A177-3AD203B41FA5}">
                      <a16:colId xmlns:a16="http://schemas.microsoft.com/office/drawing/2014/main" val="2237336469"/>
                    </a:ext>
                  </a:extLst>
                </a:gridCol>
                <a:gridCol w="1157097">
                  <a:extLst>
                    <a:ext uri="{9D8B030D-6E8A-4147-A177-3AD203B41FA5}">
                      <a16:colId xmlns:a16="http://schemas.microsoft.com/office/drawing/2014/main" val="3277766713"/>
                    </a:ext>
                  </a:extLst>
                </a:gridCol>
                <a:gridCol w="1157097">
                  <a:extLst>
                    <a:ext uri="{9D8B030D-6E8A-4147-A177-3AD203B41FA5}">
                      <a16:colId xmlns:a16="http://schemas.microsoft.com/office/drawing/2014/main" val="1897810689"/>
                    </a:ext>
                  </a:extLst>
                </a:gridCol>
                <a:gridCol w="1157097">
                  <a:extLst>
                    <a:ext uri="{9D8B030D-6E8A-4147-A177-3AD203B41FA5}">
                      <a16:colId xmlns:a16="http://schemas.microsoft.com/office/drawing/2014/main" val="3087557429"/>
                    </a:ext>
                  </a:extLst>
                </a:gridCol>
                <a:gridCol w="1157097">
                  <a:extLst>
                    <a:ext uri="{9D8B030D-6E8A-4147-A177-3AD203B41FA5}">
                      <a16:colId xmlns:a16="http://schemas.microsoft.com/office/drawing/2014/main" val="1046885865"/>
                    </a:ext>
                  </a:extLst>
                </a:gridCol>
              </a:tblGrid>
              <a:tr h="439176">
                <a:tc>
                  <a:txBody>
                    <a:bodyPr/>
                    <a:lstStyle/>
                    <a:p>
                      <a:pPr marL="83185" algn="ctr">
                        <a:lnSpc>
                          <a:spcPts val="1820"/>
                        </a:lnSpc>
                        <a:buNone/>
                      </a:pPr>
                      <a:r>
                        <a:rPr lang="en-US" sz="1500" b="1" spc="-50" dirty="0">
                          <a:effectLst/>
                          <a:latin typeface="Calibri" panose="020F0502020204030204" pitchFamily="34" charset="0"/>
                          <a:ea typeface="Calibri" panose="020F0502020204030204" pitchFamily="34" charset="0"/>
                          <a:cs typeface="Times New Roman" panose="02020603050405020304" pitchFamily="18" charset="0"/>
                        </a:rPr>
                        <a:t>A</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7945" marR="87630" algn="ctr">
                        <a:lnSpc>
                          <a:spcPts val="1820"/>
                        </a:lnSpc>
                        <a:buNone/>
                      </a:pPr>
                      <a:r>
                        <a:rPr lang="en-US" sz="1500" b="1" spc="-50" dirty="0">
                          <a:effectLst/>
                          <a:latin typeface="Calibri" panose="020F0502020204030204" pitchFamily="34" charset="0"/>
                          <a:ea typeface="Calibri" panose="020F0502020204030204" pitchFamily="34" charset="0"/>
                          <a:cs typeface="Times New Roman" panose="02020603050405020304" pitchFamily="18" charset="0"/>
                        </a:rPr>
                        <a:t>B</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95250" algn="ctr">
                        <a:lnSpc>
                          <a:spcPts val="1820"/>
                        </a:lnSpc>
                        <a:buNone/>
                      </a:pPr>
                      <a:r>
                        <a:rPr lang="en-US" sz="1500" b="1" spc="-50" dirty="0">
                          <a:effectLst/>
                          <a:latin typeface="Calibri" panose="020F0502020204030204" pitchFamily="34" charset="0"/>
                          <a:ea typeface="Calibri" panose="020F0502020204030204" pitchFamily="34" charset="0"/>
                          <a:cs typeface="Times New Roman" panose="02020603050405020304" pitchFamily="18" charset="0"/>
                        </a:rPr>
                        <a:t>C</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7945" marR="53340" algn="ctr">
                        <a:lnSpc>
                          <a:spcPts val="1820"/>
                        </a:lnSpc>
                        <a:buNone/>
                      </a:pPr>
                      <a:r>
                        <a:rPr lang="en-US" sz="1500" b="1" spc="-50" dirty="0">
                          <a:effectLst/>
                          <a:latin typeface="Calibri" panose="020F0502020204030204" pitchFamily="34" charset="0"/>
                          <a:ea typeface="Calibri" panose="020F0502020204030204" pitchFamily="34" charset="0"/>
                          <a:cs typeface="Times New Roman" panose="02020603050405020304" pitchFamily="18" charset="0"/>
                        </a:rPr>
                        <a:t>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16510" marR="32385" algn="ctr">
                        <a:lnSpc>
                          <a:spcPts val="1820"/>
                        </a:lnSpc>
                        <a:buNone/>
                      </a:pPr>
                      <a:r>
                        <a:rPr lang="en-US" sz="1500" b="1" spc="-10" dirty="0">
                          <a:effectLst/>
                          <a:latin typeface="Calibri" panose="020F0502020204030204" pitchFamily="34" charset="0"/>
                          <a:ea typeface="Calibri" panose="020F0502020204030204" pitchFamily="34" charset="0"/>
                          <a:cs typeface="Times New Roman" panose="02020603050405020304" pitchFamily="18" charset="0"/>
                        </a:rPr>
                        <a:t>Effort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448310" indent="-381000">
                        <a:buNone/>
                      </a:pPr>
                      <a:r>
                        <a:rPr lang="en-US" sz="1500" b="1" spc="-10">
                          <a:effectLst/>
                          <a:latin typeface="Calibri" panose="020F0502020204030204" pitchFamily="34" charset="0"/>
                          <a:ea typeface="Calibri" panose="020F0502020204030204" pitchFamily="34" charset="0"/>
                          <a:cs typeface="Times New Roman" panose="02020603050405020304" pitchFamily="18" charset="0"/>
                        </a:rPr>
                        <a:t>Development </a:t>
                      </a:r>
                      <a:r>
                        <a:rPr lang="en-US" sz="1500" b="1" spc="-20">
                          <a:effectLst/>
                          <a:latin typeface="Calibri" panose="020F0502020204030204" pitchFamily="34" charset="0"/>
                          <a:ea typeface="Calibri" panose="020F0502020204030204" pitchFamily="34" charset="0"/>
                          <a:cs typeface="Times New Roman" panose="02020603050405020304" pitchFamily="18" charset="0"/>
                        </a:rPr>
                        <a:t>Time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448310" indent="-381000">
                        <a:buNone/>
                      </a:pPr>
                      <a:r>
                        <a:rPr lang="en-US" sz="1500" b="1">
                          <a:effectLst/>
                          <a:latin typeface="Calibri" panose="020F0502020204030204" pitchFamily="34" charset="0"/>
                          <a:ea typeface="Calibri" panose="020F0502020204030204" pitchFamily="34" charset="0"/>
                          <a:cs typeface="Times New Roman" panose="02020603050405020304" pitchFamily="18" charset="0"/>
                        </a:rPr>
                        <a:t>Average</a:t>
                      </a:r>
                      <a:r>
                        <a:rPr lang="en-US" sz="1500" b="1" spc="170">
                          <a:effectLst/>
                          <a:latin typeface="Calibri" panose="020F0502020204030204" pitchFamily="34" charset="0"/>
                          <a:ea typeface="Calibri" panose="020F0502020204030204" pitchFamily="34" charset="0"/>
                          <a:cs typeface="Times New Roman" panose="02020603050405020304" pitchFamily="18" charset="0"/>
                        </a:rPr>
                        <a:t> </a:t>
                      </a:r>
                      <a:r>
                        <a:rPr lang="en-US" sz="1500" b="1">
                          <a:effectLst/>
                          <a:latin typeface="Calibri" panose="020F0502020204030204" pitchFamily="34" charset="0"/>
                          <a:ea typeface="Calibri" panose="020F0502020204030204" pitchFamily="34" charset="0"/>
                          <a:cs typeface="Times New Roman" panose="02020603050405020304" pitchFamily="18" charset="0"/>
                        </a:rPr>
                        <a:t>Staff </a:t>
                      </a:r>
                      <a:r>
                        <a:rPr lang="en-US" sz="1500" b="1" spc="-20">
                          <a:effectLst/>
                          <a:latin typeface="Calibri" panose="020F0502020204030204" pitchFamily="34" charset="0"/>
                          <a:ea typeface="Calibri" panose="020F0502020204030204" pitchFamily="34" charset="0"/>
                          <a:cs typeface="Times New Roman" panose="02020603050405020304" pitchFamily="18" charset="0"/>
                        </a:rPr>
                        <a:t>Size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7945">
                        <a:lnSpc>
                          <a:spcPts val="1820"/>
                        </a:lnSpc>
                        <a:buNone/>
                      </a:pPr>
                      <a:r>
                        <a:rPr lang="en-US" sz="1500" b="1" spc="-10">
                          <a:effectLst/>
                          <a:latin typeface="Calibri" panose="020F0502020204030204" pitchFamily="34" charset="0"/>
                          <a:ea typeface="Calibri" panose="020F0502020204030204" pitchFamily="34" charset="0"/>
                          <a:cs typeface="Times New Roman" panose="02020603050405020304" pitchFamily="18" charset="0"/>
                        </a:rPr>
                        <a:t>Productivity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024457732"/>
                  </a:ext>
                </a:extLst>
              </a:tr>
              <a:tr h="237480">
                <a:tc>
                  <a:txBody>
                    <a:bodyPr/>
                    <a:lstStyle/>
                    <a:p>
                      <a:pPr marL="83185" marR="41910" algn="ctr">
                        <a:lnSpc>
                          <a:spcPts val="1820"/>
                        </a:lnSpc>
                        <a:buNone/>
                      </a:pPr>
                      <a:r>
                        <a:rPr lang="en-US" sz="1500" spc="-25" dirty="0">
                          <a:effectLst/>
                          <a:latin typeface="Calibri" panose="020F0502020204030204" pitchFamily="34" charset="0"/>
                          <a:ea typeface="Calibri" panose="020F0502020204030204" pitchFamily="34" charset="0"/>
                          <a:cs typeface="Times New Roman" panose="02020603050405020304" pitchFamily="18" charset="0"/>
                        </a:rPr>
                        <a:t>2.4</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43180" marR="87630" algn="ctr">
                        <a:lnSpc>
                          <a:spcPts val="1820"/>
                        </a:lnSpc>
                        <a:buNone/>
                      </a:pPr>
                      <a:r>
                        <a:rPr lang="en-US" sz="1500" spc="-20" dirty="0">
                          <a:effectLst/>
                          <a:latin typeface="Calibri" panose="020F0502020204030204" pitchFamily="34" charset="0"/>
                          <a:ea typeface="Calibri" panose="020F0502020204030204" pitchFamily="34" charset="0"/>
                          <a:cs typeface="Times New Roman" panose="02020603050405020304" pitchFamily="18" charset="0"/>
                        </a:rPr>
                        <a:t>1.05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95250" marR="30480" algn="ctr">
                        <a:lnSpc>
                          <a:spcPts val="1820"/>
                        </a:lnSpc>
                        <a:buNone/>
                      </a:pPr>
                      <a:r>
                        <a:rPr lang="en-US" sz="1500" spc="-25" dirty="0">
                          <a:effectLst/>
                          <a:latin typeface="Calibri" panose="020F0502020204030204" pitchFamily="34" charset="0"/>
                          <a:ea typeface="Calibri" panose="020F0502020204030204" pitchFamily="34" charset="0"/>
                          <a:cs typeface="Times New Roman" panose="02020603050405020304" pitchFamily="18" charset="0"/>
                        </a:rPr>
                        <a:t>2.5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46355" marR="53340" algn="ctr">
                        <a:lnSpc>
                          <a:spcPts val="1820"/>
                        </a:lnSpc>
                        <a:buNone/>
                      </a:pPr>
                      <a:r>
                        <a:rPr lang="en-US" sz="1500" spc="-20" dirty="0">
                          <a:effectLst/>
                          <a:latin typeface="Calibri" panose="020F0502020204030204" pitchFamily="34" charset="0"/>
                          <a:ea typeface="Calibri" panose="020F0502020204030204" pitchFamily="34" charset="0"/>
                          <a:cs typeface="Times New Roman" panose="02020603050405020304" pitchFamily="18" charset="0"/>
                        </a:rPr>
                        <a:t>0.38</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7945" marR="32385" algn="ctr">
                        <a:lnSpc>
                          <a:spcPts val="1820"/>
                        </a:lnSpc>
                        <a:buNone/>
                      </a:pPr>
                      <a:r>
                        <a:rPr lang="en-US" sz="1500" spc="-10">
                          <a:effectLst/>
                          <a:latin typeface="Calibri" panose="020F0502020204030204" pitchFamily="34" charset="0"/>
                          <a:ea typeface="Calibri" panose="020F0502020204030204" pitchFamily="34" charset="0"/>
                          <a:cs typeface="Times New Roman" panose="02020603050405020304" pitchFamily="18" charset="0"/>
                        </a:rPr>
                        <a:t>9.803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448310">
                        <a:lnSpc>
                          <a:spcPts val="1820"/>
                        </a:lnSpc>
                        <a:buNone/>
                      </a:pPr>
                      <a:r>
                        <a:rPr lang="en-US" sz="1500" spc="-10">
                          <a:effectLst/>
                          <a:latin typeface="Calibri" panose="020F0502020204030204" pitchFamily="34" charset="0"/>
                          <a:ea typeface="Calibri" panose="020F0502020204030204" pitchFamily="34" charset="0"/>
                          <a:cs typeface="Times New Roman" panose="02020603050405020304" pitchFamily="18" charset="0"/>
                        </a:rPr>
                        <a:t>5.951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53695">
                        <a:lnSpc>
                          <a:spcPts val="1820"/>
                        </a:lnSpc>
                        <a:buNone/>
                      </a:pPr>
                      <a:r>
                        <a:rPr lang="en-US" sz="1500" spc="-10">
                          <a:effectLst/>
                          <a:latin typeface="Calibri" panose="020F0502020204030204" pitchFamily="34" charset="0"/>
                          <a:ea typeface="Calibri" panose="020F0502020204030204" pitchFamily="34" charset="0"/>
                          <a:cs typeface="Times New Roman" panose="02020603050405020304" pitchFamily="18" charset="0"/>
                        </a:rPr>
                        <a:t>1.647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258445">
                        <a:lnSpc>
                          <a:spcPts val="1820"/>
                        </a:lnSpc>
                        <a:buNone/>
                      </a:pPr>
                      <a:r>
                        <a:rPr lang="en-US" sz="1500" spc="-10" dirty="0">
                          <a:effectLst/>
                          <a:latin typeface="Calibri" panose="020F0502020204030204" pitchFamily="34" charset="0"/>
                          <a:ea typeface="Calibri" panose="020F0502020204030204" pitchFamily="34" charset="0"/>
                          <a:cs typeface="Times New Roman" panose="02020603050405020304" pitchFamily="18" charset="0"/>
                        </a:rPr>
                        <a:t>0.389</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835160983"/>
                  </a:ext>
                </a:extLst>
              </a:tr>
            </a:tbl>
          </a:graphicData>
        </a:graphic>
      </p:graphicFrame>
      <p:sp>
        <p:nvSpPr>
          <p:cNvPr id="16" name="TextBox 15">
            <a:extLst>
              <a:ext uri="{FF2B5EF4-FFF2-40B4-BE49-F238E27FC236}">
                <a16:creationId xmlns:a16="http://schemas.microsoft.com/office/drawing/2014/main" id="{80754F1F-FCB5-78E4-AB58-F5511529FBFE}"/>
              </a:ext>
            </a:extLst>
          </p:cNvPr>
          <p:cNvSpPr txBox="1"/>
          <p:nvPr/>
        </p:nvSpPr>
        <p:spPr>
          <a:xfrm>
            <a:off x="1182624" y="757166"/>
            <a:ext cx="2450592" cy="369332"/>
          </a:xfrm>
          <a:prstGeom prst="rect">
            <a:avLst/>
          </a:prstGeom>
          <a:noFill/>
        </p:spPr>
        <p:txBody>
          <a:bodyPr wrap="square" rtlCol="0">
            <a:spAutoFit/>
          </a:bodyPr>
          <a:lstStyle/>
          <a:p>
            <a:r>
              <a:rPr lang="en-IN" dirty="0"/>
              <a:t>ORGANIC METHOD:</a:t>
            </a:r>
          </a:p>
        </p:txBody>
      </p:sp>
      <p:graphicFrame>
        <p:nvGraphicFramePr>
          <p:cNvPr id="19" name="Table 18">
            <a:extLst>
              <a:ext uri="{FF2B5EF4-FFF2-40B4-BE49-F238E27FC236}">
                <a16:creationId xmlns:a16="http://schemas.microsoft.com/office/drawing/2014/main" id="{05651D1E-BE31-D7D4-10C2-4417379C58A3}"/>
              </a:ext>
            </a:extLst>
          </p:cNvPr>
          <p:cNvGraphicFramePr>
            <a:graphicFrameLocks noGrp="1"/>
          </p:cNvGraphicFramePr>
          <p:nvPr>
            <p:extLst>
              <p:ext uri="{D42A27DB-BD31-4B8C-83A1-F6EECF244321}">
                <p14:modId xmlns:p14="http://schemas.microsoft.com/office/powerpoint/2010/main" val="1243809010"/>
              </p:ext>
            </p:extLst>
          </p:nvPr>
        </p:nvGraphicFramePr>
        <p:xfrm>
          <a:off x="1182624" y="2176272"/>
          <a:ext cx="9256776" cy="685800"/>
        </p:xfrm>
        <a:graphic>
          <a:graphicData uri="http://schemas.openxmlformats.org/drawingml/2006/table">
            <a:tbl>
              <a:tblPr firstRow="1" bandRow="1">
                <a:tableStyleId>{5C22544A-7EE6-4342-B048-85BDC9FD1C3A}</a:tableStyleId>
              </a:tblPr>
              <a:tblGrid>
                <a:gridCol w="1157097">
                  <a:extLst>
                    <a:ext uri="{9D8B030D-6E8A-4147-A177-3AD203B41FA5}">
                      <a16:colId xmlns:a16="http://schemas.microsoft.com/office/drawing/2014/main" val="578250448"/>
                    </a:ext>
                  </a:extLst>
                </a:gridCol>
                <a:gridCol w="1157097">
                  <a:extLst>
                    <a:ext uri="{9D8B030D-6E8A-4147-A177-3AD203B41FA5}">
                      <a16:colId xmlns:a16="http://schemas.microsoft.com/office/drawing/2014/main" val="2122351796"/>
                    </a:ext>
                  </a:extLst>
                </a:gridCol>
                <a:gridCol w="1157097">
                  <a:extLst>
                    <a:ext uri="{9D8B030D-6E8A-4147-A177-3AD203B41FA5}">
                      <a16:colId xmlns:a16="http://schemas.microsoft.com/office/drawing/2014/main" val="3652006921"/>
                    </a:ext>
                  </a:extLst>
                </a:gridCol>
                <a:gridCol w="1157097">
                  <a:extLst>
                    <a:ext uri="{9D8B030D-6E8A-4147-A177-3AD203B41FA5}">
                      <a16:colId xmlns:a16="http://schemas.microsoft.com/office/drawing/2014/main" val="2198205822"/>
                    </a:ext>
                  </a:extLst>
                </a:gridCol>
                <a:gridCol w="1157097">
                  <a:extLst>
                    <a:ext uri="{9D8B030D-6E8A-4147-A177-3AD203B41FA5}">
                      <a16:colId xmlns:a16="http://schemas.microsoft.com/office/drawing/2014/main" val="809790911"/>
                    </a:ext>
                  </a:extLst>
                </a:gridCol>
                <a:gridCol w="1157097">
                  <a:extLst>
                    <a:ext uri="{9D8B030D-6E8A-4147-A177-3AD203B41FA5}">
                      <a16:colId xmlns:a16="http://schemas.microsoft.com/office/drawing/2014/main" val="761852107"/>
                    </a:ext>
                  </a:extLst>
                </a:gridCol>
                <a:gridCol w="1157097">
                  <a:extLst>
                    <a:ext uri="{9D8B030D-6E8A-4147-A177-3AD203B41FA5}">
                      <a16:colId xmlns:a16="http://schemas.microsoft.com/office/drawing/2014/main" val="1332725616"/>
                    </a:ext>
                  </a:extLst>
                </a:gridCol>
                <a:gridCol w="1157097">
                  <a:extLst>
                    <a:ext uri="{9D8B030D-6E8A-4147-A177-3AD203B41FA5}">
                      <a16:colId xmlns:a16="http://schemas.microsoft.com/office/drawing/2014/main" val="2406891755"/>
                    </a:ext>
                  </a:extLst>
                </a:gridCol>
              </a:tblGrid>
              <a:tr h="421047">
                <a:tc>
                  <a:txBody>
                    <a:bodyPr/>
                    <a:lstStyle/>
                    <a:p>
                      <a:pPr marL="83185" algn="ctr">
                        <a:lnSpc>
                          <a:spcPts val="1830"/>
                        </a:lnSpc>
                        <a:buNone/>
                      </a:pPr>
                      <a:r>
                        <a:rPr lang="en-US" sz="1500" b="1" spc="-50" dirty="0">
                          <a:effectLst/>
                          <a:latin typeface="Calibri" panose="020F0502020204030204" pitchFamily="34" charset="0"/>
                          <a:ea typeface="Calibri" panose="020F0502020204030204" pitchFamily="34" charset="0"/>
                          <a:cs typeface="Times New Roman" panose="02020603050405020304" pitchFamily="18" charset="0"/>
                        </a:rPr>
                        <a:t>A</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7945" marR="87630" algn="ctr">
                        <a:lnSpc>
                          <a:spcPts val="1830"/>
                        </a:lnSpc>
                        <a:buNone/>
                      </a:pPr>
                      <a:r>
                        <a:rPr lang="en-US" sz="1500" b="1" spc="-50" dirty="0">
                          <a:effectLst/>
                          <a:latin typeface="Calibri" panose="020F0502020204030204" pitchFamily="34" charset="0"/>
                          <a:ea typeface="Calibri" panose="020F0502020204030204" pitchFamily="34" charset="0"/>
                          <a:cs typeface="Times New Roman" panose="02020603050405020304" pitchFamily="18" charset="0"/>
                        </a:rPr>
                        <a:t>B</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95250" algn="ctr">
                        <a:lnSpc>
                          <a:spcPts val="1830"/>
                        </a:lnSpc>
                        <a:buNone/>
                      </a:pPr>
                      <a:r>
                        <a:rPr lang="en-US" sz="1500" b="1" spc="-50" dirty="0">
                          <a:effectLst/>
                          <a:latin typeface="Calibri" panose="020F0502020204030204" pitchFamily="34" charset="0"/>
                          <a:ea typeface="Calibri" panose="020F0502020204030204" pitchFamily="34" charset="0"/>
                          <a:cs typeface="Times New Roman" panose="02020603050405020304" pitchFamily="18" charset="0"/>
                        </a:rPr>
                        <a:t>C</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7945" marR="53340" algn="ctr">
                        <a:lnSpc>
                          <a:spcPts val="1830"/>
                        </a:lnSpc>
                        <a:buNone/>
                      </a:pPr>
                      <a:r>
                        <a:rPr lang="en-US" sz="1500" b="1" spc="-50" dirty="0">
                          <a:effectLst/>
                          <a:latin typeface="Calibri" panose="020F0502020204030204" pitchFamily="34" charset="0"/>
                          <a:ea typeface="Calibri" panose="020F0502020204030204" pitchFamily="34" charset="0"/>
                          <a:cs typeface="Times New Roman" panose="02020603050405020304" pitchFamily="18" charset="0"/>
                        </a:rPr>
                        <a:t>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7310">
                        <a:lnSpc>
                          <a:spcPts val="1830"/>
                        </a:lnSpc>
                        <a:buNone/>
                      </a:pPr>
                      <a:r>
                        <a:rPr lang="en-US" sz="1500" b="1" spc="-10" dirty="0">
                          <a:effectLst/>
                          <a:latin typeface="Calibri" panose="020F0502020204030204" pitchFamily="34" charset="0"/>
                          <a:ea typeface="Calibri" panose="020F0502020204030204" pitchFamily="34" charset="0"/>
                          <a:cs typeface="Times New Roman" panose="02020603050405020304" pitchFamily="18" charset="0"/>
                        </a:rPr>
                        <a:t>Effort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448310" indent="-381000">
                        <a:buNone/>
                      </a:pPr>
                      <a:r>
                        <a:rPr lang="en-US" sz="1500" b="1" spc="-10">
                          <a:effectLst/>
                          <a:latin typeface="Calibri" panose="020F0502020204030204" pitchFamily="34" charset="0"/>
                          <a:ea typeface="Calibri" panose="020F0502020204030204" pitchFamily="34" charset="0"/>
                          <a:cs typeface="Times New Roman" panose="02020603050405020304" pitchFamily="18" charset="0"/>
                        </a:rPr>
                        <a:t>Development </a:t>
                      </a:r>
                      <a:r>
                        <a:rPr lang="en-US" sz="1500" b="1" spc="-20">
                          <a:effectLst/>
                          <a:latin typeface="Calibri" panose="020F0502020204030204" pitchFamily="34" charset="0"/>
                          <a:ea typeface="Calibri" panose="020F0502020204030204" pitchFamily="34" charset="0"/>
                          <a:cs typeface="Times New Roman" panose="02020603050405020304" pitchFamily="18" charset="0"/>
                        </a:rPr>
                        <a:t>Time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448945" indent="-381000">
                        <a:buNone/>
                      </a:pPr>
                      <a:r>
                        <a:rPr lang="en-US" sz="1500" b="1">
                          <a:effectLst/>
                          <a:latin typeface="Calibri" panose="020F0502020204030204" pitchFamily="34" charset="0"/>
                          <a:ea typeface="Calibri" panose="020F0502020204030204" pitchFamily="34" charset="0"/>
                          <a:cs typeface="Times New Roman" panose="02020603050405020304" pitchFamily="18" charset="0"/>
                        </a:rPr>
                        <a:t>Average</a:t>
                      </a:r>
                      <a:r>
                        <a:rPr lang="en-US" sz="1500" b="1" spc="25">
                          <a:effectLst/>
                          <a:latin typeface="Calibri" panose="020F0502020204030204" pitchFamily="34" charset="0"/>
                          <a:ea typeface="Calibri" panose="020F0502020204030204" pitchFamily="34" charset="0"/>
                          <a:cs typeface="Times New Roman" panose="02020603050405020304" pitchFamily="18" charset="0"/>
                        </a:rPr>
                        <a:t> </a:t>
                      </a:r>
                      <a:r>
                        <a:rPr lang="en-US" sz="1500" b="1">
                          <a:effectLst/>
                          <a:latin typeface="Calibri" panose="020F0502020204030204" pitchFamily="34" charset="0"/>
                          <a:ea typeface="Calibri" panose="020F0502020204030204" pitchFamily="34" charset="0"/>
                          <a:cs typeface="Times New Roman" panose="02020603050405020304" pitchFamily="18" charset="0"/>
                        </a:rPr>
                        <a:t>Staff </a:t>
                      </a:r>
                      <a:r>
                        <a:rPr lang="en-US" sz="1500" b="1" spc="-20">
                          <a:effectLst/>
                          <a:latin typeface="Calibri" panose="020F0502020204030204" pitchFamily="34" charset="0"/>
                          <a:ea typeface="Calibri" panose="020F0502020204030204" pitchFamily="34" charset="0"/>
                          <a:cs typeface="Times New Roman" panose="02020603050405020304" pitchFamily="18" charset="0"/>
                        </a:rPr>
                        <a:t>Size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7310">
                        <a:lnSpc>
                          <a:spcPts val="1830"/>
                        </a:lnSpc>
                        <a:buNone/>
                      </a:pPr>
                      <a:r>
                        <a:rPr lang="en-US" sz="1500" b="1" spc="-10" dirty="0">
                          <a:effectLst/>
                          <a:latin typeface="Calibri" panose="020F0502020204030204" pitchFamily="34" charset="0"/>
                          <a:ea typeface="Calibri" panose="020F0502020204030204" pitchFamily="34" charset="0"/>
                          <a:cs typeface="Times New Roman" panose="02020603050405020304" pitchFamily="18" charset="0"/>
                        </a:rPr>
                        <a:t>Productivity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388751635"/>
                  </a:ext>
                </a:extLst>
              </a:tr>
              <a:tr h="182193">
                <a:tc>
                  <a:txBody>
                    <a:bodyPr/>
                    <a:lstStyle/>
                    <a:p>
                      <a:pPr marL="83185" marR="41910" algn="ctr">
                        <a:lnSpc>
                          <a:spcPts val="1820"/>
                        </a:lnSpc>
                        <a:buNone/>
                      </a:pPr>
                      <a:r>
                        <a:rPr lang="en-US" sz="1500" spc="-25">
                          <a:effectLst/>
                          <a:latin typeface="Calibri" panose="020F0502020204030204" pitchFamily="34" charset="0"/>
                          <a:ea typeface="Calibri" panose="020F0502020204030204" pitchFamily="34" charset="0"/>
                          <a:cs typeface="Times New Roman" panose="02020603050405020304" pitchFamily="18" charset="0"/>
                        </a:rPr>
                        <a:t>3.0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43180" marR="87630" algn="ctr">
                        <a:lnSpc>
                          <a:spcPts val="1820"/>
                        </a:lnSpc>
                        <a:buNone/>
                      </a:pPr>
                      <a:r>
                        <a:rPr lang="en-US" sz="1500" spc="-20">
                          <a:effectLst/>
                          <a:latin typeface="Calibri" panose="020F0502020204030204" pitchFamily="34" charset="0"/>
                          <a:ea typeface="Calibri" panose="020F0502020204030204" pitchFamily="34" charset="0"/>
                          <a:cs typeface="Times New Roman" panose="02020603050405020304" pitchFamily="18" charset="0"/>
                        </a:rPr>
                        <a:t>1.12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95250" marR="30480" algn="ctr">
                        <a:lnSpc>
                          <a:spcPts val="1820"/>
                        </a:lnSpc>
                        <a:buNone/>
                      </a:pPr>
                      <a:r>
                        <a:rPr lang="en-US" sz="1500" spc="-25">
                          <a:effectLst/>
                          <a:latin typeface="Calibri" panose="020F0502020204030204" pitchFamily="34" charset="0"/>
                          <a:ea typeface="Calibri" panose="020F0502020204030204" pitchFamily="34" charset="0"/>
                          <a:cs typeface="Times New Roman" panose="02020603050405020304" pitchFamily="18" charset="0"/>
                        </a:rPr>
                        <a:t>2.5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46355" marR="53340" algn="ctr">
                        <a:lnSpc>
                          <a:spcPts val="1820"/>
                        </a:lnSpc>
                        <a:buNone/>
                      </a:pPr>
                      <a:r>
                        <a:rPr lang="en-US" sz="1500" spc="-20">
                          <a:effectLst/>
                          <a:latin typeface="Calibri" panose="020F0502020204030204" pitchFamily="34" charset="0"/>
                          <a:ea typeface="Calibri" panose="020F0502020204030204" pitchFamily="34" charset="0"/>
                          <a:cs typeface="Times New Roman" panose="02020603050405020304" pitchFamily="18" charset="0"/>
                        </a:rPr>
                        <a:t>0.35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7310">
                        <a:lnSpc>
                          <a:spcPts val="1820"/>
                        </a:lnSpc>
                        <a:buNone/>
                      </a:pPr>
                      <a:r>
                        <a:rPr lang="en-US" sz="1500" spc="-10">
                          <a:effectLst/>
                          <a:latin typeface="Calibri" panose="020F0502020204030204" pitchFamily="34" charset="0"/>
                          <a:ea typeface="Calibri" panose="020F0502020204030204" pitchFamily="34" charset="0"/>
                          <a:cs typeface="Times New Roman" panose="02020603050405020304" pitchFamily="18" charset="0"/>
                        </a:rPr>
                        <a:t>13.459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448310">
                        <a:lnSpc>
                          <a:spcPts val="1820"/>
                        </a:lnSpc>
                        <a:buNone/>
                      </a:pPr>
                      <a:r>
                        <a:rPr lang="en-US" sz="1500" spc="-10">
                          <a:effectLst/>
                          <a:latin typeface="Calibri" panose="020F0502020204030204" pitchFamily="34" charset="0"/>
                          <a:ea typeface="Calibri" panose="020F0502020204030204" pitchFamily="34" charset="0"/>
                          <a:cs typeface="Times New Roman" panose="02020603050405020304" pitchFamily="18" charset="0"/>
                        </a:rPr>
                        <a:t>6.210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54330">
                        <a:lnSpc>
                          <a:spcPts val="1820"/>
                        </a:lnSpc>
                        <a:buNone/>
                      </a:pPr>
                      <a:r>
                        <a:rPr lang="en-US" sz="1500" spc="-10">
                          <a:effectLst/>
                          <a:latin typeface="Calibri" panose="020F0502020204030204" pitchFamily="34" charset="0"/>
                          <a:ea typeface="Calibri" panose="020F0502020204030204" pitchFamily="34" charset="0"/>
                          <a:cs typeface="Times New Roman" panose="02020603050405020304" pitchFamily="18" charset="0"/>
                        </a:rPr>
                        <a:t>2.167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257810">
                        <a:lnSpc>
                          <a:spcPts val="1820"/>
                        </a:lnSpc>
                        <a:buNone/>
                      </a:pPr>
                      <a:r>
                        <a:rPr lang="en-US" sz="1500" spc="-10" dirty="0">
                          <a:effectLst/>
                          <a:latin typeface="Calibri" panose="020F0502020204030204" pitchFamily="34" charset="0"/>
                          <a:ea typeface="Calibri" panose="020F0502020204030204" pitchFamily="34" charset="0"/>
                          <a:cs typeface="Times New Roman" panose="02020603050405020304" pitchFamily="18" charset="0"/>
                        </a:rPr>
                        <a:t>0.283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277044533"/>
                  </a:ext>
                </a:extLst>
              </a:tr>
            </a:tbl>
          </a:graphicData>
        </a:graphic>
      </p:graphicFrame>
      <p:sp>
        <p:nvSpPr>
          <p:cNvPr id="20" name="TextBox 19">
            <a:extLst>
              <a:ext uri="{FF2B5EF4-FFF2-40B4-BE49-F238E27FC236}">
                <a16:creationId xmlns:a16="http://schemas.microsoft.com/office/drawing/2014/main" id="{AABA7401-A4C4-9E28-F270-8DA31127DA2B}"/>
              </a:ext>
            </a:extLst>
          </p:cNvPr>
          <p:cNvSpPr txBox="1"/>
          <p:nvPr/>
        </p:nvSpPr>
        <p:spPr>
          <a:xfrm>
            <a:off x="1182624" y="1806940"/>
            <a:ext cx="2883408" cy="369332"/>
          </a:xfrm>
          <a:prstGeom prst="rect">
            <a:avLst/>
          </a:prstGeom>
          <a:noFill/>
        </p:spPr>
        <p:txBody>
          <a:bodyPr wrap="square" rtlCol="0">
            <a:spAutoFit/>
          </a:bodyPr>
          <a:lstStyle/>
          <a:p>
            <a:r>
              <a:rPr lang="en-IN" dirty="0"/>
              <a:t>SEMI-DETACHED METHOD:</a:t>
            </a:r>
          </a:p>
        </p:txBody>
      </p:sp>
      <p:graphicFrame>
        <p:nvGraphicFramePr>
          <p:cNvPr id="21" name="Table 20">
            <a:extLst>
              <a:ext uri="{FF2B5EF4-FFF2-40B4-BE49-F238E27FC236}">
                <a16:creationId xmlns:a16="http://schemas.microsoft.com/office/drawing/2014/main" id="{1F4B75D9-AD7D-95B8-B357-003D5745DC97}"/>
              </a:ext>
            </a:extLst>
          </p:cNvPr>
          <p:cNvGraphicFramePr>
            <a:graphicFrameLocks noGrp="1"/>
          </p:cNvGraphicFramePr>
          <p:nvPr>
            <p:extLst>
              <p:ext uri="{D42A27DB-BD31-4B8C-83A1-F6EECF244321}">
                <p14:modId xmlns:p14="http://schemas.microsoft.com/office/powerpoint/2010/main" val="2126558781"/>
              </p:ext>
            </p:extLst>
          </p:nvPr>
        </p:nvGraphicFramePr>
        <p:xfrm>
          <a:off x="1203960" y="3265095"/>
          <a:ext cx="9256776" cy="770690"/>
        </p:xfrm>
        <a:graphic>
          <a:graphicData uri="http://schemas.openxmlformats.org/drawingml/2006/table">
            <a:tbl>
              <a:tblPr firstRow="1" bandRow="1">
                <a:tableStyleId>{5C22544A-7EE6-4342-B048-85BDC9FD1C3A}</a:tableStyleId>
              </a:tblPr>
              <a:tblGrid>
                <a:gridCol w="1157097">
                  <a:extLst>
                    <a:ext uri="{9D8B030D-6E8A-4147-A177-3AD203B41FA5}">
                      <a16:colId xmlns:a16="http://schemas.microsoft.com/office/drawing/2014/main" val="973021775"/>
                    </a:ext>
                  </a:extLst>
                </a:gridCol>
                <a:gridCol w="1157097">
                  <a:extLst>
                    <a:ext uri="{9D8B030D-6E8A-4147-A177-3AD203B41FA5}">
                      <a16:colId xmlns:a16="http://schemas.microsoft.com/office/drawing/2014/main" val="187412417"/>
                    </a:ext>
                  </a:extLst>
                </a:gridCol>
                <a:gridCol w="1157097">
                  <a:extLst>
                    <a:ext uri="{9D8B030D-6E8A-4147-A177-3AD203B41FA5}">
                      <a16:colId xmlns:a16="http://schemas.microsoft.com/office/drawing/2014/main" val="1998035283"/>
                    </a:ext>
                  </a:extLst>
                </a:gridCol>
                <a:gridCol w="1157097">
                  <a:extLst>
                    <a:ext uri="{9D8B030D-6E8A-4147-A177-3AD203B41FA5}">
                      <a16:colId xmlns:a16="http://schemas.microsoft.com/office/drawing/2014/main" val="3249438809"/>
                    </a:ext>
                  </a:extLst>
                </a:gridCol>
                <a:gridCol w="1157097">
                  <a:extLst>
                    <a:ext uri="{9D8B030D-6E8A-4147-A177-3AD203B41FA5}">
                      <a16:colId xmlns:a16="http://schemas.microsoft.com/office/drawing/2014/main" val="3208173480"/>
                    </a:ext>
                  </a:extLst>
                </a:gridCol>
                <a:gridCol w="1157097">
                  <a:extLst>
                    <a:ext uri="{9D8B030D-6E8A-4147-A177-3AD203B41FA5}">
                      <a16:colId xmlns:a16="http://schemas.microsoft.com/office/drawing/2014/main" val="3058544532"/>
                    </a:ext>
                  </a:extLst>
                </a:gridCol>
                <a:gridCol w="1157097">
                  <a:extLst>
                    <a:ext uri="{9D8B030D-6E8A-4147-A177-3AD203B41FA5}">
                      <a16:colId xmlns:a16="http://schemas.microsoft.com/office/drawing/2014/main" val="4264088179"/>
                    </a:ext>
                  </a:extLst>
                </a:gridCol>
                <a:gridCol w="1157097">
                  <a:extLst>
                    <a:ext uri="{9D8B030D-6E8A-4147-A177-3AD203B41FA5}">
                      <a16:colId xmlns:a16="http://schemas.microsoft.com/office/drawing/2014/main" val="3519933777"/>
                    </a:ext>
                  </a:extLst>
                </a:gridCol>
              </a:tblGrid>
              <a:tr h="432606">
                <a:tc>
                  <a:txBody>
                    <a:bodyPr/>
                    <a:lstStyle/>
                    <a:p>
                      <a:pPr marL="83185" algn="ctr">
                        <a:buNone/>
                      </a:pPr>
                      <a:r>
                        <a:rPr lang="en-US" sz="1500" b="1" spc="-50" dirty="0">
                          <a:effectLst/>
                          <a:latin typeface="Calibri" panose="020F0502020204030204" pitchFamily="34" charset="0"/>
                          <a:ea typeface="Calibri" panose="020F0502020204030204" pitchFamily="34" charset="0"/>
                          <a:cs typeface="Times New Roman" panose="02020603050405020304" pitchFamily="18" charset="0"/>
                        </a:rPr>
                        <a:t>A</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7945" marR="87630" algn="ctr">
                        <a:buNone/>
                      </a:pPr>
                      <a:r>
                        <a:rPr lang="en-US" sz="1500" b="1" spc="-50" dirty="0">
                          <a:effectLst/>
                          <a:latin typeface="Calibri" panose="020F0502020204030204" pitchFamily="34" charset="0"/>
                          <a:ea typeface="Calibri" panose="020F0502020204030204" pitchFamily="34" charset="0"/>
                          <a:cs typeface="Times New Roman" panose="02020603050405020304" pitchFamily="18" charset="0"/>
                        </a:rPr>
                        <a:t>B</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95250" algn="ctr">
                        <a:buNone/>
                      </a:pPr>
                      <a:r>
                        <a:rPr lang="en-US" sz="1500" b="1" spc="-50" dirty="0">
                          <a:effectLst/>
                          <a:latin typeface="Calibri" panose="020F0502020204030204" pitchFamily="34" charset="0"/>
                          <a:ea typeface="Calibri" panose="020F0502020204030204" pitchFamily="34" charset="0"/>
                          <a:cs typeface="Times New Roman" panose="02020603050405020304" pitchFamily="18" charset="0"/>
                        </a:rPr>
                        <a:t>C</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7945" marR="53340" algn="ctr">
                        <a:buNone/>
                      </a:pPr>
                      <a:r>
                        <a:rPr lang="en-US" sz="1500" b="1" spc="-50" dirty="0">
                          <a:effectLst/>
                          <a:latin typeface="Calibri" panose="020F0502020204030204" pitchFamily="34" charset="0"/>
                          <a:ea typeface="Calibri" panose="020F0502020204030204" pitchFamily="34" charset="0"/>
                          <a:cs typeface="Times New Roman" panose="02020603050405020304" pitchFamily="18" charset="0"/>
                        </a:rPr>
                        <a:t>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7310">
                        <a:buNone/>
                      </a:pPr>
                      <a:r>
                        <a:rPr lang="en-US" sz="1500" b="1" spc="-10">
                          <a:effectLst/>
                          <a:latin typeface="Calibri" panose="020F0502020204030204" pitchFamily="34" charset="0"/>
                          <a:ea typeface="Calibri" panose="020F0502020204030204" pitchFamily="34" charset="0"/>
                          <a:cs typeface="Times New Roman" panose="02020603050405020304" pitchFamily="18" charset="0"/>
                        </a:rPr>
                        <a:t>Effort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448310" indent="-381000">
                        <a:buNone/>
                      </a:pPr>
                      <a:r>
                        <a:rPr lang="en-US" sz="1500" b="1" spc="-10">
                          <a:effectLst/>
                          <a:latin typeface="Calibri" panose="020F0502020204030204" pitchFamily="34" charset="0"/>
                          <a:ea typeface="Calibri" panose="020F0502020204030204" pitchFamily="34" charset="0"/>
                          <a:cs typeface="Times New Roman" panose="02020603050405020304" pitchFamily="18" charset="0"/>
                        </a:rPr>
                        <a:t>Development </a:t>
                      </a:r>
                      <a:r>
                        <a:rPr lang="en-US" sz="1500" b="1" spc="-20">
                          <a:effectLst/>
                          <a:latin typeface="Calibri" panose="020F0502020204030204" pitchFamily="34" charset="0"/>
                          <a:ea typeface="Calibri" panose="020F0502020204030204" pitchFamily="34" charset="0"/>
                          <a:cs typeface="Times New Roman" panose="02020603050405020304" pitchFamily="18" charset="0"/>
                        </a:rPr>
                        <a:t>Time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448945" indent="-381000">
                        <a:buNone/>
                      </a:pPr>
                      <a:r>
                        <a:rPr lang="en-US" sz="1500" b="1">
                          <a:effectLst/>
                          <a:latin typeface="Calibri" panose="020F0502020204030204" pitchFamily="34" charset="0"/>
                          <a:ea typeface="Calibri" panose="020F0502020204030204" pitchFamily="34" charset="0"/>
                          <a:cs typeface="Times New Roman" panose="02020603050405020304" pitchFamily="18" charset="0"/>
                        </a:rPr>
                        <a:t>Average</a:t>
                      </a:r>
                      <a:r>
                        <a:rPr lang="en-US" sz="1500" b="1" spc="25">
                          <a:effectLst/>
                          <a:latin typeface="Calibri" panose="020F0502020204030204" pitchFamily="34" charset="0"/>
                          <a:ea typeface="Calibri" panose="020F0502020204030204" pitchFamily="34" charset="0"/>
                          <a:cs typeface="Times New Roman" panose="02020603050405020304" pitchFamily="18" charset="0"/>
                        </a:rPr>
                        <a:t> </a:t>
                      </a:r>
                      <a:r>
                        <a:rPr lang="en-US" sz="1500" b="1">
                          <a:effectLst/>
                          <a:latin typeface="Calibri" panose="020F0502020204030204" pitchFamily="34" charset="0"/>
                          <a:ea typeface="Calibri" panose="020F0502020204030204" pitchFamily="34" charset="0"/>
                          <a:cs typeface="Times New Roman" panose="02020603050405020304" pitchFamily="18" charset="0"/>
                        </a:rPr>
                        <a:t>Staff </a:t>
                      </a:r>
                      <a:r>
                        <a:rPr lang="en-US" sz="1500" b="1" spc="-20">
                          <a:effectLst/>
                          <a:latin typeface="Calibri" panose="020F0502020204030204" pitchFamily="34" charset="0"/>
                          <a:ea typeface="Calibri" panose="020F0502020204030204" pitchFamily="34" charset="0"/>
                          <a:cs typeface="Times New Roman" panose="02020603050405020304" pitchFamily="18" charset="0"/>
                        </a:rPr>
                        <a:t>Size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7310">
                        <a:buNone/>
                      </a:pPr>
                      <a:r>
                        <a:rPr lang="en-US" sz="1500" b="1" spc="-10">
                          <a:effectLst/>
                          <a:latin typeface="Calibri" panose="020F0502020204030204" pitchFamily="34" charset="0"/>
                          <a:ea typeface="Calibri" panose="020F0502020204030204" pitchFamily="34" charset="0"/>
                          <a:cs typeface="Times New Roman" panose="02020603050405020304" pitchFamily="18" charset="0"/>
                        </a:rPr>
                        <a:t>Productivity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860507857"/>
                  </a:ext>
                </a:extLst>
              </a:tr>
              <a:tr h="313490">
                <a:tc>
                  <a:txBody>
                    <a:bodyPr/>
                    <a:lstStyle/>
                    <a:p>
                      <a:pPr marL="83185" marR="41910" algn="ctr">
                        <a:lnSpc>
                          <a:spcPts val="1825"/>
                        </a:lnSpc>
                        <a:buNone/>
                      </a:pPr>
                      <a:r>
                        <a:rPr lang="en-US" sz="1500" spc="-25">
                          <a:effectLst/>
                          <a:latin typeface="Calibri" panose="020F0502020204030204" pitchFamily="34" charset="0"/>
                          <a:ea typeface="Calibri" panose="020F0502020204030204" pitchFamily="34" charset="0"/>
                          <a:cs typeface="Times New Roman" panose="02020603050405020304" pitchFamily="18" charset="0"/>
                        </a:rPr>
                        <a:t>3.6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43180" marR="87630" algn="ctr">
                        <a:lnSpc>
                          <a:spcPts val="1825"/>
                        </a:lnSpc>
                        <a:buNone/>
                      </a:pPr>
                      <a:r>
                        <a:rPr lang="en-US" sz="1500" spc="-20" dirty="0">
                          <a:effectLst/>
                          <a:latin typeface="Calibri" panose="020F0502020204030204" pitchFamily="34" charset="0"/>
                          <a:ea typeface="Calibri" panose="020F0502020204030204" pitchFamily="34" charset="0"/>
                          <a:cs typeface="Times New Roman" panose="02020603050405020304" pitchFamily="18" charset="0"/>
                        </a:rPr>
                        <a:t>1.20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95250" marR="30480" algn="ctr">
                        <a:lnSpc>
                          <a:spcPts val="1825"/>
                        </a:lnSpc>
                        <a:buNone/>
                      </a:pPr>
                      <a:r>
                        <a:rPr lang="en-US" sz="1500" spc="-25">
                          <a:effectLst/>
                          <a:latin typeface="Calibri" panose="020F0502020204030204" pitchFamily="34" charset="0"/>
                          <a:ea typeface="Calibri" panose="020F0502020204030204" pitchFamily="34" charset="0"/>
                          <a:cs typeface="Times New Roman" panose="02020603050405020304" pitchFamily="18" charset="0"/>
                        </a:rPr>
                        <a:t>2.5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46355" marR="53340" algn="ctr">
                        <a:lnSpc>
                          <a:spcPts val="1825"/>
                        </a:lnSpc>
                        <a:buNone/>
                      </a:pPr>
                      <a:r>
                        <a:rPr lang="en-US" sz="1500" spc="-20">
                          <a:effectLst/>
                          <a:latin typeface="Calibri" panose="020F0502020204030204" pitchFamily="34" charset="0"/>
                          <a:ea typeface="Calibri" panose="020F0502020204030204" pitchFamily="34" charset="0"/>
                          <a:cs typeface="Times New Roman" panose="02020603050405020304" pitchFamily="18" charset="0"/>
                        </a:rPr>
                        <a:t>0.32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7310">
                        <a:lnSpc>
                          <a:spcPts val="1825"/>
                        </a:lnSpc>
                        <a:buNone/>
                      </a:pPr>
                      <a:r>
                        <a:rPr lang="en-US" sz="1500" spc="-10">
                          <a:effectLst/>
                          <a:latin typeface="Calibri" panose="020F0502020204030204" pitchFamily="34" charset="0"/>
                          <a:ea typeface="Calibri" panose="020F0502020204030204" pitchFamily="34" charset="0"/>
                          <a:cs typeface="Times New Roman" panose="02020603050405020304" pitchFamily="18" charset="0"/>
                        </a:rPr>
                        <a:t>17.979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448310">
                        <a:lnSpc>
                          <a:spcPts val="1825"/>
                        </a:lnSpc>
                        <a:buNone/>
                      </a:pPr>
                      <a:r>
                        <a:rPr lang="en-US" sz="1500" spc="-10">
                          <a:effectLst/>
                          <a:latin typeface="Calibri" panose="020F0502020204030204" pitchFamily="34" charset="0"/>
                          <a:ea typeface="Calibri" panose="020F0502020204030204" pitchFamily="34" charset="0"/>
                          <a:cs typeface="Times New Roman" panose="02020603050405020304" pitchFamily="18" charset="0"/>
                        </a:rPr>
                        <a:t>6.301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54330">
                        <a:lnSpc>
                          <a:spcPts val="1825"/>
                        </a:lnSpc>
                        <a:buNone/>
                      </a:pPr>
                      <a:r>
                        <a:rPr lang="en-US" sz="1500" spc="-10">
                          <a:effectLst/>
                          <a:latin typeface="Calibri" panose="020F0502020204030204" pitchFamily="34" charset="0"/>
                          <a:ea typeface="Calibri" panose="020F0502020204030204" pitchFamily="34" charset="0"/>
                          <a:cs typeface="Times New Roman" panose="02020603050405020304" pitchFamily="18" charset="0"/>
                        </a:rPr>
                        <a:t>2.853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257810">
                        <a:lnSpc>
                          <a:spcPts val="1825"/>
                        </a:lnSpc>
                        <a:buNone/>
                      </a:pPr>
                      <a:r>
                        <a:rPr lang="en-US" sz="1500" spc="-10" dirty="0">
                          <a:effectLst/>
                          <a:latin typeface="Calibri" panose="020F0502020204030204" pitchFamily="34" charset="0"/>
                          <a:ea typeface="Calibri" panose="020F0502020204030204" pitchFamily="34" charset="0"/>
                          <a:cs typeface="Times New Roman" panose="02020603050405020304" pitchFamily="18" charset="0"/>
                        </a:rPr>
                        <a:t>0.212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527485600"/>
                  </a:ext>
                </a:extLst>
              </a:tr>
            </a:tbl>
          </a:graphicData>
        </a:graphic>
      </p:graphicFrame>
      <p:sp>
        <p:nvSpPr>
          <p:cNvPr id="22" name="TextBox 21">
            <a:extLst>
              <a:ext uri="{FF2B5EF4-FFF2-40B4-BE49-F238E27FC236}">
                <a16:creationId xmlns:a16="http://schemas.microsoft.com/office/drawing/2014/main" id="{C81C8C3B-FC47-DD0B-11AD-6AD63E2A0DAA}"/>
              </a:ext>
            </a:extLst>
          </p:cNvPr>
          <p:cNvSpPr txBox="1"/>
          <p:nvPr/>
        </p:nvSpPr>
        <p:spPr>
          <a:xfrm>
            <a:off x="1203960" y="2889504"/>
            <a:ext cx="2429256" cy="369332"/>
          </a:xfrm>
          <a:prstGeom prst="rect">
            <a:avLst/>
          </a:prstGeom>
          <a:noFill/>
        </p:spPr>
        <p:txBody>
          <a:bodyPr wrap="square" rtlCol="0">
            <a:spAutoFit/>
          </a:bodyPr>
          <a:lstStyle/>
          <a:p>
            <a:r>
              <a:rPr lang="en-IN" dirty="0"/>
              <a:t>EMBEDDED METHOD:</a:t>
            </a:r>
          </a:p>
        </p:txBody>
      </p:sp>
      <p:sp>
        <p:nvSpPr>
          <p:cNvPr id="23" name="TextBox 22">
            <a:extLst>
              <a:ext uri="{FF2B5EF4-FFF2-40B4-BE49-F238E27FC236}">
                <a16:creationId xmlns:a16="http://schemas.microsoft.com/office/drawing/2014/main" id="{54443183-8F35-BE82-5E45-1EBF51CA9A56}"/>
              </a:ext>
            </a:extLst>
          </p:cNvPr>
          <p:cNvSpPr txBox="1"/>
          <p:nvPr/>
        </p:nvSpPr>
        <p:spPr>
          <a:xfrm>
            <a:off x="1021080" y="4096513"/>
            <a:ext cx="3044952" cy="369332"/>
          </a:xfrm>
          <a:prstGeom prst="rect">
            <a:avLst/>
          </a:prstGeom>
          <a:noFill/>
        </p:spPr>
        <p:txBody>
          <a:bodyPr wrap="square" rtlCol="0">
            <a:spAutoFit/>
          </a:bodyPr>
          <a:lstStyle/>
          <a:p>
            <a:pPr algn="ctr"/>
            <a:r>
              <a:rPr lang="en-IN" b="1" u="sng" dirty="0"/>
              <a:t>CALCULATION PARAMETERS</a:t>
            </a:r>
            <a:r>
              <a:rPr lang="en-IN" dirty="0"/>
              <a:t>:</a:t>
            </a:r>
          </a:p>
        </p:txBody>
      </p:sp>
      <p:sp>
        <p:nvSpPr>
          <p:cNvPr id="24" name="TextBox 23">
            <a:extLst>
              <a:ext uri="{FF2B5EF4-FFF2-40B4-BE49-F238E27FC236}">
                <a16:creationId xmlns:a16="http://schemas.microsoft.com/office/drawing/2014/main" id="{3ADDA379-7B16-42B3-6E02-0C6583513214}"/>
              </a:ext>
            </a:extLst>
          </p:cNvPr>
          <p:cNvSpPr txBox="1"/>
          <p:nvPr/>
        </p:nvSpPr>
        <p:spPr>
          <a:xfrm>
            <a:off x="1280160" y="4465845"/>
            <a:ext cx="9159240" cy="1600438"/>
          </a:xfrm>
          <a:prstGeom prst="rect">
            <a:avLst/>
          </a:prstGeom>
          <a:noFill/>
        </p:spPr>
        <p:txBody>
          <a:bodyPr wrap="square" rtlCol="0">
            <a:spAutoFit/>
          </a:bodyPr>
          <a:lstStyle/>
          <a:p>
            <a:r>
              <a:rPr lang="en-US" sz="1600" dirty="0"/>
              <a:t>1. Effort = a (KLOC)</a:t>
            </a:r>
            <a:r>
              <a:rPr lang="en-US" sz="1600" baseline="30000" dirty="0"/>
              <a:t>b</a:t>
            </a:r>
            <a:r>
              <a:rPr lang="en-US" sz="1600" dirty="0"/>
              <a:t> Person-Month </a:t>
            </a:r>
          </a:p>
          <a:p>
            <a:r>
              <a:rPr lang="en-US" sz="1600" dirty="0"/>
              <a:t>2. Development Time = c (Effort)</a:t>
            </a:r>
            <a:r>
              <a:rPr lang="en-US" sz="1600" baseline="30000" dirty="0"/>
              <a:t>d</a:t>
            </a:r>
            <a:r>
              <a:rPr lang="en-US" sz="1600" dirty="0"/>
              <a:t> Months</a:t>
            </a:r>
            <a:endParaRPr lang="en-IN" sz="1600" dirty="0"/>
          </a:p>
          <a:p>
            <a:pPr lvl="0"/>
            <a:r>
              <a:rPr lang="en-US" sz="1600" dirty="0"/>
              <a:t>3. Average Staff Size = Effort/Development Time Persons</a:t>
            </a:r>
            <a:endParaRPr lang="en-IN" sz="1600" dirty="0"/>
          </a:p>
          <a:p>
            <a:pPr lvl="0"/>
            <a:r>
              <a:rPr lang="en-US" sz="1600" dirty="0"/>
              <a:t>4. Productivity = KLOC/Effort KLOC/Person-Month LOC value for our project = 3820 (∴ KLOC value (estimated) = LOC/1000 = 3.820</a:t>
            </a:r>
            <a:r>
              <a:rPr lang="en-US" sz="1400" dirty="0"/>
              <a:t>)</a:t>
            </a:r>
            <a:endParaRPr lang="en-IN" sz="1400" dirty="0"/>
          </a:p>
          <a:p>
            <a:endParaRPr lang="en-IN" dirty="0"/>
          </a:p>
        </p:txBody>
      </p:sp>
    </p:spTree>
    <p:extLst>
      <p:ext uri="{BB962C8B-B14F-4D97-AF65-F5344CB8AC3E}">
        <p14:creationId xmlns:p14="http://schemas.microsoft.com/office/powerpoint/2010/main" val="990276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6CF727-4D3E-BF31-A3E2-B36333AA843D}"/>
              </a:ext>
            </a:extLst>
          </p:cNvPr>
          <p:cNvSpPr>
            <a:spLocks noGrp="1"/>
          </p:cNvSpPr>
          <p:nvPr>
            <p:ph type="sldNum" sz="quarter" idx="12"/>
          </p:nvPr>
        </p:nvSpPr>
        <p:spPr/>
        <p:txBody>
          <a:bodyPr/>
          <a:lstStyle/>
          <a:p>
            <a:fld id="{8D0AFDD5-844D-364D-8AEC-50CF4D36D55D}" type="slidenum">
              <a:rPr lang="en-US" noProof="0" smtClean="0"/>
              <a:t>6</a:t>
            </a:fld>
            <a:endParaRPr lang="en-US" noProof="0"/>
          </a:p>
        </p:txBody>
      </p:sp>
      <p:sp>
        <p:nvSpPr>
          <p:cNvPr id="3" name="Footer Placeholder 2">
            <a:extLst>
              <a:ext uri="{FF2B5EF4-FFF2-40B4-BE49-F238E27FC236}">
                <a16:creationId xmlns:a16="http://schemas.microsoft.com/office/drawing/2014/main" id="{313EC107-3105-9164-8B30-1A0C81ABD065}"/>
              </a:ext>
            </a:extLst>
          </p:cNvPr>
          <p:cNvSpPr>
            <a:spLocks noGrp="1"/>
          </p:cNvSpPr>
          <p:nvPr>
            <p:ph type="ftr" sz="quarter" idx="11"/>
          </p:nvPr>
        </p:nvSpPr>
        <p:spPr/>
        <p:txBody>
          <a:bodyPr/>
          <a:lstStyle/>
          <a:p>
            <a:r>
              <a:rPr lang="en-US" dirty="0"/>
              <a:t>SPORTS E-COMMERCE </a:t>
            </a:r>
            <a:endParaRPr lang="en-US" noProof="0" dirty="0"/>
          </a:p>
        </p:txBody>
      </p:sp>
      <p:sp>
        <p:nvSpPr>
          <p:cNvPr id="4" name="Date Placeholder 3">
            <a:extLst>
              <a:ext uri="{FF2B5EF4-FFF2-40B4-BE49-F238E27FC236}">
                <a16:creationId xmlns:a16="http://schemas.microsoft.com/office/drawing/2014/main" id="{74456F08-0123-AE5F-73BA-6F0D6762CD65}"/>
              </a:ext>
            </a:extLst>
          </p:cNvPr>
          <p:cNvSpPr>
            <a:spLocks noGrp="1"/>
          </p:cNvSpPr>
          <p:nvPr>
            <p:ph type="dt" sz="half" idx="10"/>
          </p:nvPr>
        </p:nvSpPr>
        <p:spPr/>
        <p:txBody>
          <a:bodyPr/>
          <a:lstStyle/>
          <a:p>
            <a:endParaRPr lang="en-US" noProof="0" dirty="0"/>
          </a:p>
        </p:txBody>
      </p:sp>
      <p:sp>
        <p:nvSpPr>
          <p:cNvPr id="5" name="TextBox 4">
            <a:extLst>
              <a:ext uri="{FF2B5EF4-FFF2-40B4-BE49-F238E27FC236}">
                <a16:creationId xmlns:a16="http://schemas.microsoft.com/office/drawing/2014/main" id="{3FCCDD35-4BAB-550A-54A0-25CFC3EBEED5}"/>
              </a:ext>
            </a:extLst>
          </p:cNvPr>
          <p:cNvSpPr txBox="1"/>
          <p:nvPr/>
        </p:nvSpPr>
        <p:spPr>
          <a:xfrm>
            <a:off x="301752" y="25542"/>
            <a:ext cx="5522976" cy="584775"/>
          </a:xfrm>
          <a:prstGeom prst="rect">
            <a:avLst/>
          </a:prstGeom>
          <a:noFill/>
        </p:spPr>
        <p:txBody>
          <a:bodyPr wrap="square" rtlCol="0">
            <a:spAutoFit/>
          </a:bodyPr>
          <a:lstStyle/>
          <a:p>
            <a:r>
              <a:rPr lang="en-IN" sz="3200" b="1" u="sng" dirty="0"/>
              <a:t>ENTITY-RELATIONSHIP DIAGRAM</a:t>
            </a:r>
          </a:p>
        </p:txBody>
      </p:sp>
      <p:pic>
        <p:nvPicPr>
          <p:cNvPr id="7" name="Image 7">
            <a:extLst>
              <a:ext uri="{FF2B5EF4-FFF2-40B4-BE49-F238E27FC236}">
                <a16:creationId xmlns:a16="http://schemas.microsoft.com/office/drawing/2014/main" id="{376328EB-7EE1-4F68-7382-07673945A47A}"/>
              </a:ext>
            </a:extLst>
          </p:cNvPr>
          <p:cNvPicPr>
            <a:picLocks/>
          </p:cNvPicPr>
          <p:nvPr/>
        </p:nvPicPr>
        <p:blipFill>
          <a:blip r:embed="rId2" cstate="print"/>
          <a:stretch>
            <a:fillRect/>
          </a:stretch>
        </p:blipFill>
        <p:spPr>
          <a:xfrm>
            <a:off x="301752" y="743553"/>
            <a:ext cx="11469623" cy="5509261"/>
          </a:xfrm>
          <a:prstGeom prst="rect">
            <a:avLst/>
          </a:prstGeom>
        </p:spPr>
      </p:pic>
    </p:spTree>
    <p:extLst>
      <p:ext uri="{BB962C8B-B14F-4D97-AF65-F5344CB8AC3E}">
        <p14:creationId xmlns:p14="http://schemas.microsoft.com/office/powerpoint/2010/main" val="2395189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AE54D6-57D6-1F46-848D-78B3523332BA}"/>
              </a:ext>
            </a:extLst>
          </p:cNvPr>
          <p:cNvSpPr>
            <a:spLocks noGrp="1"/>
          </p:cNvSpPr>
          <p:nvPr>
            <p:ph type="sldNum" sz="quarter" idx="12"/>
          </p:nvPr>
        </p:nvSpPr>
        <p:spPr/>
        <p:txBody>
          <a:bodyPr/>
          <a:lstStyle/>
          <a:p>
            <a:fld id="{8D0AFDD5-844D-364D-8AEC-50CF4D36D55D}" type="slidenum">
              <a:rPr lang="en-US" noProof="0" smtClean="0"/>
              <a:t>7</a:t>
            </a:fld>
            <a:endParaRPr lang="en-US" noProof="0"/>
          </a:p>
        </p:txBody>
      </p:sp>
      <p:sp>
        <p:nvSpPr>
          <p:cNvPr id="3" name="Footer Placeholder 2">
            <a:extLst>
              <a:ext uri="{FF2B5EF4-FFF2-40B4-BE49-F238E27FC236}">
                <a16:creationId xmlns:a16="http://schemas.microsoft.com/office/drawing/2014/main" id="{96B93D54-8FEC-6127-01C0-D7A02ECF8D6E}"/>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82A412E3-CFC2-8021-F20E-2C33F471EC28}"/>
              </a:ext>
            </a:extLst>
          </p:cNvPr>
          <p:cNvSpPr>
            <a:spLocks noGrp="1"/>
          </p:cNvSpPr>
          <p:nvPr>
            <p:ph type="dt" sz="half" idx="10"/>
          </p:nvPr>
        </p:nvSpPr>
        <p:spPr/>
        <p:txBody>
          <a:bodyPr/>
          <a:lstStyle/>
          <a:p>
            <a:r>
              <a:rPr lang="en-US" noProof="0"/>
              <a:t>20XX</a:t>
            </a:r>
          </a:p>
        </p:txBody>
      </p:sp>
      <p:sp>
        <p:nvSpPr>
          <p:cNvPr id="5" name="TextBox 4">
            <a:extLst>
              <a:ext uri="{FF2B5EF4-FFF2-40B4-BE49-F238E27FC236}">
                <a16:creationId xmlns:a16="http://schemas.microsoft.com/office/drawing/2014/main" id="{C9791B47-CE16-6217-0401-285197C1019C}"/>
              </a:ext>
            </a:extLst>
          </p:cNvPr>
          <p:cNvSpPr txBox="1"/>
          <p:nvPr/>
        </p:nvSpPr>
        <p:spPr>
          <a:xfrm>
            <a:off x="469900" y="91336"/>
            <a:ext cx="3154680" cy="461665"/>
          </a:xfrm>
          <a:prstGeom prst="rect">
            <a:avLst/>
          </a:prstGeom>
          <a:noFill/>
        </p:spPr>
        <p:txBody>
          <a:bodyPr wrap="square" rtlCol="0">
            <a:spAutoFit/>
          </a:bodyPr>
          <a:lstStyle/>
          <a:p>
            <a:r>
              <a:rPr lang="en-IN" sz="2400" b="1" u="sng" dirty="0"/>
              <a:t>DATA FLOW DIAGRAM</a:t>
            </a:r>
            <a:r>
              <a:rPr lang="en-IN" b="1" u="sng" dirty="0"/>
              <a:t>:</a:t>
            </a:r>
          </a:p>
        </p:txBody>
      </p:sp>
      <p:sp>
        <p:nvSpPr>
          <p:cNvPr id="8" name="TextBox 7">
            <a:extLst>
              <a:ext uri="{FF2B5EF4-FFF2-40B4-BE49-F238E27FC236}">
                <a16:creationId xmlns:a16="http://schemas.microsoft.com/office/drawing/2014/main" id="{77A1A921-7380-86F0-6AA6-CA670F677B93}"/>
              </a:ext>
            </a:extLst>
          </p:cNvPr>
          <p:cNvSpPr txBox="1"/>
          <p:nvPr/>
        </p:nvSpPr>
        <p:spPr>
          <a:xfrm>
            <a:off x="5180076" y="646047"/>
            <a:ext cx="1453896" cy="369332"/>
          </a:xfrm>
          <a:prstGeom prst="rect">
            <a:avLst/>
          </a:prstGeom>
          <a:noFill/>
        </p:spPr>
        <p:txBody>
          <a:bodyPr wrap="square" rtlCol="0">
            <a:spAutoFit/>
          </a:bodyPr>
          <a:lstStyle/>
          <a:p>
            <a:r>
              <a:rPr lang="en-IN" dirty="0"/>
              <a:t>LEVEL - 0 DFD</a:t>
            </a:r>
          </a:p>
        </p:txBody>
      </p:sp>
      <p:pic>
        <p:nvPicPr>
          <p:cNvPr id="10" name="Image 8">
            <a:extLst>
              <a:ext uri="{FF2B5EF4-FFF2-40B4-BE49-F238E27FC236}">
                <a16:creationId xmlns:a16="http://schemas.microsoft.com/office/drawing/2014/main" id="{98A5697A-32B8-C9A5-BF8E-344CFB8BC1B9}"/>
              </a:ext>
            </a:extLst>
          </p:cNvPr>
          <p:cNvPicPr>
            <a:picLocks/>
          </p:cNvPicPr>
          <p:nvPr/>
        </p:nvPicPr>
        <p:blipFill>
          <a:blip r:embed="rId2" cstate="print"/>
          <a:stretch>
            <a:fillRect/>
          </a:stretch>
        </p:blipFill>
        <p:spPr>
          <a:xfrm>
            <a:off x="469900" y="1070243"/>
            <a:ext cx="11024108" cy="1803273"/>
          </a:xfrm>
          <a:prstGeom prst="rect">
            <a:avLst/>
          </a:prstGeom>
        </p:spPr>
      </p:pic>
      <p:sp>
        <p:nvSpPr>
          <p:cNvPr id="11" name="TextBox 10">
            <a:extLst>
              <a:ext uri="{FF2B5EF4-FFF2-40B4-BE49-F238E27FC236}">
                <a16:creationId xmlns:a16="http://schemas.microsoft.com/office/drawing/2014/main" id="{FC4A6483-D3D9-8998-0CB6-A31BC3AFF7B8}"/>
              </a:ext>
            </a:extLst>
          </p:cNvPr>
          <p:cNvSpPr txBox="1"/>
          <p:nvPr/>
        </p:nvSpPr>
        <p:spPr>
          <a:xfrm>
            <a:off x="5216652" y="2873121"/>
            <a:ext cx="1758696" cy="369332"/>
          </a:xfrm>
          <a:prstGeom prst="rect">
            <a:avLst/>
          </a:prstGeom>
          <a:noFill/>
        </p:spPr>
        <p:txBody>
          <a:bodyPr wrap="square" rtlCol="0">
            <a:spAutoFit/>
          </a:bodyPr>
          <a:lstStyle/>
          <a:p>
            <a:r>
              <a:rPr lang="en-IN" dirty="0"/>
              <a:t>LEVEL – 1 DFD</a:t>
            </a:r>
          </a:p>
        </p:txBody>
      </p:sp>
      <p:pic>
        <p:nvPicPr>
          <p:cNvPr id="15" name="Image 9">
            <a:extLst>
              <a:ext uri="{FF2B5EF4-FFF2-40B4-BE49-F238E27FC236}">
                <a16:creationId xmlns:a16="http://schemas.microsoft.com/office/drawing/2014/main" id="{F036486E-176C-B0FB-5FC7-BEEF80D35EF3}"/>
              </a:ext>
            </a:extLst>
          </p:cNvPr>
          <p:cNvPicPr>
            <a:picLocks/>
          </p:cNvPicPr>
          <p:nvPr/>
        </p:nvPicPr>
        <p:blipFill>
          <a:blip r:embed="rId3" cstate="print"/>
          <a:stretch>
            <a:fillRect/>
          </a:stretch>
        </p:blipFill>
        <p:spPr>
          <a:xfrm>
            <a:off x="469901" y="3273275"/>
            <a:ext cx="11024108" cy="3374517"/>
          </a:xfrm>
          <a:prstGeom prst="rect">
            <a:avLst/>
          </a:prstGeom>
        </p:spPr>
      </p:pic>
    </p:spTree>
    <p:extLst>
      <p:ext uri="{BB962C8B-B14F-4D97-AF65-F5344CB8AC3E}">
        <p14:creationId xmlns:p14="http://schemas.microsoft.com/office/powerpoint/2010/main" val="4200936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6B7F60-E1D2-F69D-BA18-7AE2C676D369}"/>
              </a:ext>
            </a:extLst>
          </p:cNvPr>
          <p:cNvSpPr>
            <a:spLocks noGrp="1"/>
          </p:cNvSpPr>
          <p:nvPr>
            <p:ph type="sldNum" sz="quarter" idx="12"/>
          </p:nvPr>
        </p:nvSpPr>
        <p:spPr/>
        <p:txBody>
          <a:bodyPr/>
          <a:lstStyle/>
          <a:p>
            <a:fld id="{8D0AFDD5-844D-364D-8AEC-50CF4D36D55D}" type="slidenum">
              <a:rPr lang="en-US" noProof="0" smtClean="0"/>
              <a:t>8</a:t>
            </a:fld>
            <a:endParaRPr lang="en-US" noProof="0"/>
          </a:p>
        </p:txBody>
      </p:sp>
      <p:sp>
        <p:nvSpPr>
          <p:cNvPr id="3" name="Footer Placeholder 2">
            <a:extLst>
              <a:ext uri="{FF2B5EF4-FFF2-40B4-BE49-F238E27FC236}">
                <a16:creationId xmlns:a16="http://schemas.microsoft.com/office/drawing/2014/main" id="{477EDB5A-F614-095D-6625-9370F9DD680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A453D2D1-E4CC-5B1F-7C86-F4F3F8736AD2}"/>
              </a:ext>
            </a:extLst>
          </p:cNvPr>
          <p:cNvSpPr>
            <a:spLocks noGrp="1"/>
          </p:cNvSpPr>
          <p:nvPr>
            <p:ph type="dt" sz="half" idx="10"/>
          </p:nvPr>
        </p:nvSpPr>
        <p:spPr/>
        <p:txBody>
          <a:bodyPr/>
          <a:lstStyle/>
          <a:p>
            <a:r>
              <a:rPr lang="en-US" noProof="0"/>
              <a:t>20XX</a:t>
            </a:r>
          </a:p>
        </p:txBody>
      </p:sp>
      <p:sp>
        <p:nvSpPr>
          <p:cNvPr id="5" name="TextBox 4">
            <a:extLst>
              <a:ext uri="{FF2B5EF4-FFF2-40B4-BE49-F238E27FC236}">
                <a16:creationId xmlns:a16="http://schemas.microsoft.com/office/drawing/2014/main" id="{F2438E55-78DA-6667-F41A-5961DF8A8AF6}"/>
              </a:ext>
            </a:extLst>
          </p:cNvPr>
          <p:cNvSpPr txBox="1"/>
          <p:nvPr/>
        </p:nvSpPr>
        <p:spPr>
          <a:xfrm>
            <a:off x="283464" y="106603"/>
            <a:ext cx="3364992" cy="677108"/>
          </a:xfrm>
          <a:prstGeom prst="rect">
            <a:avLst/>
          </a:prstGeom>
          <a:noFill/>
        </p:spPr>
        <p:txBody>
          <a:bodyPr wrap="square" rtlCol="0">
            <a:spAutoFit/>
          </a:bodyPr>
          <a:lstStyle/>
          <a:p>
            <a:r>
              <a:rPr lang="en-IN" sz="2000" b="1" u="sng" dirty="0"/>
              <a:t>DATA FLOW DIAGRAM</a:t>
            </a:r>
            <a:r>
              <a:rPr lang="en-IN" b="1" u="sng" dirty="0"/>
              <a:t>:</a:t>
            </a:r>
          </a:p>
          <a:p>
            <a:endParaRPr lang="en-IN" dirty="0"/>
          </a:p>
        </p:txBody>
      </p:sp>
      <p:pic>
        <p:nvPicPr>
          <p:cNvPr id="7" name="Image 10">
            <a:extLst>
              <a:ext uri="{FF2B5EF4-FFF2-40B4-BE49-F238E27FC236}">
                <a16:creationId xmlns:a16="http://schemas.microsoft.com/office/drawing/2014/main" id="{A4D689DF-7403-5EA6-78DD-6D6A11646BD2}"/>
              </a:ext>
            </a:extLst>
          </p:cNvPr>
          <p:cNvPicPr>
            <a:picLocks/>
          </p:cNvPicPr>
          <p:nvPr/>
        </p:nvPicPr>
        <p:blipFill>
          <a:blip r:embed="rId2" cstate="print"/>
          <a:stretch>
            <a:fillRect/>
          </a:stretch>
        </p:blipFill>
        <p:spPr>
          <a:xfrm>
            <a:off x="323088" y="1097280"/>
            <a:ext cx="11481816" cy="5486400"/>
          </a:xfrm>
          <a:prstGeom prst="rect">
            <a:avLst/>
          </a:prstGeom>
        </p:spPr>
      </p:pic>
      <p:sp>
        <p:nvSpPr>
          <p:cNvPr id="8" name="TextBox 7">
            <a:extLst>
              <a:ext uri="{FF2B5EF4-FFF2-40B4-BE49-F238E27FC236}">
                <a16:creationId xmlns:a16="http://schemas.microsoft.com/office/drawing/2014/main" id="{211952B7-6070-8D56-E39E-881EEC6D3AA9}"/>
              </a:ext>
            </a:extLst>
          </p:cNvPr>
          <p:cNvSpPr txBox="1"/>
          <p:nvPr/>
        </p:nvSpPr>
        <p:spPr>
          <a:xfrm>
            <a:off x="4818888" y="612648"/>
            <a:ext cx="1810512" cy="646331"/>
          </a:xfrm>
          <a:prstGeom prst="rect">
            <a:avLst/>
          </a:prstGeom>
          <a:noFill/>
        </p:spPr>
        <p:txBody>
          <a:bodyPr wrap="square" rtlCol="0">
            <a:spAutoFit/>
          </a:bodyPr>
          <a:lstStyle/>
          <a:p>
            <a:r>
              <a:rPr lang="en-IN" dirty="0"/>
              <a:t>LEVEL – 2 DFD</a:t>
            </a:r>
          </a:p>
          <a:p>
            <a:endParaRPr lang="en-IN" dirty="0"/>
          </a:p>
        </p:txBody>
      </p:sp>
    </p:spTree>
    <p:extLst>
      <p:ext uri="{BB962C8B-B14F-4D97-AF65-F5344CB8AC3E}">
        <p14:creationId xmlns:p14="http://schemas.microsoft.com/office/powerpoint/2010/main" val="834959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B9DDC-814A-5A77-F4FA-DB73FE85DC88}"/>
              </a:ext>
            </a:extLst>
          </p:cNvPr>
          <p:cNvSpPr>
            <a:spLocks noGrp="1"/>
          </p:cNvSpPr>
          <p:nvPr>
            <p:ph type="title"/>
          </p:nvPr>
        </p:nvSpPr>
        <p:spPr>
          <a:xfrm>
            <a:off x="1139952" y="210208"/>
            <a:ext cx="9912096" cy="1014984"/>
          </a:xfrm>
        </p:spPr>
        <p:txBody>
          <a:bodyPr/>
          <a:lstStyle/>
          <a:p>
            <a:r>
              <a:rPr lang="en-IN" sz="4000" dirty="0"/>
              <a:t>SCREENSHOTS</a:t>
            </a:r>
          </a:p>
        </p:txBody>
      </p:sp>
      <p:sp>
        <p:nvSpPr>
          <p:cNvPr id="3" name="Slide Number Placeholder 2">
            <a:extLst>
              <a:ext uri="{FF2B5EF4-FFF2-40B4-BE49-F238E27FC236}">
                <a16:creationId xmlns:a16="http://schemas.microsoft.com/office/drawing/2014/main" id="{1FE052EA-0610-56F3-DF50-5D49797C42B8}"/>
              </a:ext>
            </a:extLst>
          </p:cNvPr>
          <p:cNvSpPr>
            <a:spLocks noGrp="1"/>
          </p:cNvSpPr>
          <p:nvPr>
            <p:ph type="sldNum" sz="quarter" idx="12"/>
          </p:nvPr>
        </p:nvSpPr>
        <p:spPr/>
        <p:txBody>
          <a:bodyPr/>
          <a:lstStyle/>
          <a:p>
            <a:fld id="{8D0AFDD5-844D-364D-8AEC-50CF4D36D55D}" type="slidenum">
              <a:rPr lang="en-US" noProof="0" smtClean="0"/>
              <a:t>9</a:t>
            </a:fld>
            <a:endParaRPr lang="en-US" noProof="0"/>
          </a:p>
        </p:txBody>
      </p:sp>
      <p:sp>
        <p:nvSpPr>
          <p:cNvPr id="4" name="Footer Placeholder 3">
            <a:extLst>
              <a:ext uri="{FF2B5EF4-FFF2-40B4-BE49-F238E27FC236}">
                <a16:creationId xmlns:a16="http://schemas.microsoft.com/office/drawing/2014/main" id="{4E2022F7-6333-8A92-5D6E-50F5029B89A3}"/>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7EBFC6A3-0F95-379A-6E82-BFB708F4EC97}"/>
              </a:ext>
            </a:extLst>
          </p:cNvPr>
          <p:cNvSpPr>
            <a:spLocks noGrp="1"/>
          </p:cNvSpPr>
          <p:nvPr>
            <p:ph type="dt" sz="half" idx="10"/>
          </p:nvPr>
        </p:nvSpPr>
        <p:spPr/>
        <p:txBody>
          <a:bodyPr/>
          <a:lstStyle/>
          <a:p>
            <a:r>
              <a:rPr lang="en-US" noProof="0"/>
              <a:t>20XX</a:t>
            </a:r>
          </a:p>
        </p:txBody>
      </p:sp>
      <p:pic>
        <p:nvPicPr>
          <p:cNvPr id="46" name="Picture 45">
            <a:extLst>
              <a:ext uri="{FF2B5EF4-FFF2-40B4-BE49-F238E27FC236}">
                <a16:creationId xmlns:a16="http://schemas.microsoft.com/office/drawing/2014/main" id="{2B6420D5-1AC3-7477-3F53-F3692614726F}"/>
              </a:ext>
            </a:extLst>
          </p:cNvPr>
          <p:cNvPicPr>
            <a:picLocks noChangeAspect="1"/>
          </p:cNvPicPr>
          <p:nvPr/>
        </p:nvPicPr>
        <p:blipFill>
          <a:blip r:embed="rId2"/>
          <a:stretch>
            <a:fillRect/>
          </a:stretch>
        </p:blipFill>
        <p:spPr>
          <a:xfrm>
            <a:off x="1139952" y="1438850"/>
            <a:ext cx="9647853" cy="4748395"/>
          </a:xfrm>
          <a:prstGeom prst="rect">
            <a:avLst/>
          </a:prstGeom>
        </p:spPr>
      </p:pic>
      <p:sp>
        <p:nvSpPr>
          <p:cNvPr id="47" name="TextBox 46">
            <a:extLst>
              <a:ext uri="{FF2B5EF4-FFF2-40B4-BE49-F238E27FC236}">
                <a16:creationId xmlns:a16="http://schemas.microsoft.com/office/drawing/2014/main" id="{10BB3E9A-910C-233A-473E-0DCF188D89DC}"/>
              </a:ext>
            </a:extLst>
          </p:cNvPr>
          <p:cNvSpPr txBox="1"/>
          <p:nvPr/>
        </p:nvSpPr>
        <p:spPr>
          <a:xfrm>
            <a:off x="1203960" y="1004482"/>
            <a:ext cx="1763486" cy="369332"/>
          </a:xfrm>
          <a:prstGeom prst="rect">
            <a:avLst/>
          </a:prstGeom>
          <a:noFill/>
        </p:spPr>
        <p:txBody>
          <a:bodyPr wrap="square" rtlCol="0">
            <a:spAutoFit/>
          </a:bodyPr>
          <a:lstStyle/>
          <a:p>
            <a:r>
              <a:rPr lang="en-IN" dirty="0"/>
              <a:t>HOMEPAGE:</a:t>
            </a:r>
          </a:p>
        </p:txBody>
      </p:sp>
    </p:spTree>
    <p:extLst>
      <p:ext uri="{BB962C8B-B14F-4D97-AF65-F5344CB8AC3E}">
        <p14:creationId xmlns:p14="http://schemas.microsoft.com/office/powerpoint/2010/main" val="1732816655"/>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2.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{9C81244E-B41F-4E56-ACAB-64F8EE195213}tf11429527_win32</Template>
  <TotalTime>362</TotalTime>
  <Words>1035</Words>
  <Application>Microsoft Office PowerPoint</Application>
  <PresentationFormat>Widescreen</PresentationFormat>
  <Paragraphs>298</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Cambria</vt:lpstr>
      <vt:lpstr>Century Gothic</vt:lpstr>
      <vt:lpstr>Karla</vt:lpstr>
      <vt:lpstr>Univers Condensed Light</vt:lpstr>
      <vt:lpstr>Office Theme</vt:lpstr>
      <vt:lpstr>Sports E-Commerce Website</vt:lpstr>
      <vt:lpstr>OUR TEAM </vt:lpstr>
      <vt:lpstr> GOAL OF THE PROJECT</vt:lpstr>
      <vt:lpstr>BASIC REQUIREMENTS</vt:lpstr>
      <vt:lpstr>Cost Estimation(COCOMO MODEL)</vt:lpstr>
      <vt:lpstr>PowerPoint Presentation</vt:lpstr>
      <vt:lpstr>PowerPoint Presentation</vt:lpstr>
      <vt:lpstr>PowerPoint Presentation</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DATABASE TABLES</vt:lpstr>
      <vt:lpstr>DATABASE TABLES</vt:lpstr>
      <vt:lpstr>DATABASE TABLES</vt:lpstr>
      <vt:lpstr>DATABASE TABLES</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Puspal Biswas</dc:creator>
  <cp:lastModifiedBy>Puspal Biswas</cp:lastModifiedBy>
  <cp:revision>1</cp:revision>
  <dcterms:created xsi:type="dcterms:W3CDTF">2025-06-15T17:30:56Z</dcterms:created>
  <dcterms:modified xsi:type="dcterms:W3CDTF">2025-06-15T23:33:46Z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